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5" r:id="rId2"/>
    <p:sldId id="264" r:id="rId3"/>
    <p:sldId id="263" r:id="rId4"/>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0EE"/>
    <a:srgbClr val="F9F9F9"/>
    <a:srgbClr val="72D0FA"/>
    <a:srgbClr val="1A3443"/>
    <a:srgbClr val="F2F2F2"/>
    <a:srgbClr val="0317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102" autoAdjust="0"/>
  </p:normalViewPr>
  <p:slideViewPr>
    <p:cSldViewPr snapToGrid="0" showGuides="1">
      <p:cViewPr varScale="1">
        <p:scale>
          <a:sx n="79" d="100"/>
          <a:sy n="79" d="100"/>
        </p:scale>
        <p:origin x="2448"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0D315-0EC7-4974-A670-2CF925B8D480}" type="datetimeFigureOut">
              <a:rPr lang="en-US" smtClean="0"/>
              <a:t>9/5/2025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57AC3-568A-42BF-A842-D8CEBBD0A655}" type="slidenum">
              <a:rPr lang="en-US" smtClean="0"/>
              <a:t>‹Nº›</a:t>
            </a:fld>
            <a:endParaRPr lang="en-US"/>
          </a:p>
        </p:txBody>
      </p:sp>
    </p:spTree>
    <p:extLst>
      <p:ext uri="{BB962C8B-B14F-4D97-AF65-F5344CB8AC3E}">
        <p14:creationId xmlns:p14="http://schemas.microsoft.com/office/powerpoint/2010/main" val="216970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4E40-1382-2D53-AD10-D6FE1C15F9F5}"/>
              </a:ext>
            </a:extLst>
          </p:cNvPr>
          <p:cNvSpPr>
            <a:spLocks noGrp="1"/>
          </p:cNvSpPr>
          <p:nvPr>
            <p:ph type="ctrTitle"/>
          </p:nvPr>
        </p:nvSpPr>
        <p:spPr>
          <a:xfrm>
            <a:off x="857250" y="1496484"/>
            <a:ext cx="51435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6A37B5FC-06FC-5E7E-0424-444F6344F73C}"/>
              </a:ext>
            </a:extLst>
          </p:cNvPr>
          <p:cNvSpPr>
            <a:spLocks noGrp="1"/>
          </p:cNvSpPr>
          <p:nvPr>
            <p:ph type="subTitle" idx="1"/>
          </p:nvPr>
        </p:nvSpPr>
        <p:spPr>
          <a:xfrm>
            <a:off x="857250" y="4802717"/>
            <a:ext cx="51435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C1793967-83CA-8C0C-ECF9-0662E37A0F78}"/>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2D2E268B-DB28-DFD6-C12B-976C2018F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CA0F2-96B4-4B62-9A40-DDCAED906CC6}"/>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268979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E0436-1D40-6771-0511-A2571D63E7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5BC55D-AA3E-3ACB-FE0B-3BCBEF9AEC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E80BD-D675-93B2-C098-5299176C9129}"/>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3B969FE5-7831-FB1F-189D-11276403B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518A2-F04B-3D22-2449-C4DFD3E7E5E7}"/>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119663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608C22-6E28-80E4-96F1-460DB823D079}"/>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9F986-26C1-370C-D905-605AB7F15AFD}"/>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5F9E5-2570-F925-F7E4-7559EAE8BFCD}"/>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94105DC2-2697-E965-FA55-05C3CBA19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8239B-CD90-C81B-A16C-02902FC86C32}"/>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305110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CE6D-B5F3-0073-A84A-97C34166A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FC1AE-73EB-719E-48AF-ABC1F2CB8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DAFF0-249A-2EE5-7439-219856D4CCE0}"/>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B85A85FB-5166-E06B-7238-9A0ABC595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72-9F67-E8BF-C8BA-2A3FCF644693}"/>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5066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4F7A-A073-B5B2-91DE-18B26892F88D}"/>
              </a:ext>
            </a:extLst>
          </p:cNvPr>
          <p:cNvSpPr>
            <a:spLocks noGrp="1"/>
          </p:cNvSpPr>
          <p:nvPr>
            <p:ph type="title"/>
          </p:nvPr>
        </p:nvSpPr>
        <p:spPr>
          <a:xfrm>
            <a:off x="467916" y="2279652"/>
            <a:ext cx="5915025"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C2E54D53-9E89-2984-7D66-3CF234420C7E}"/>
              </a:ext>
            </a:extLst>
          </p:cNvPr>
          <p:cNvSpPr>
            <a:spLocks noGrp="1"/>
          </p:cNvSpPr>
          <p:nvPr>
            <p:ph type="body" idx="1"/>
          </p:nvPr>
        </p:nvSpPr>
        <p:spPr>
          <a:xfrm>
            <a:off x="467916" y="6119285"/>
            <a:ext cx="5915025"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1269E-3B1A-7218-BABE-349992046031}"/>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790C7610-A050-8D94-7FCD-DF726135F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050F-8EDC-0FA3-CB92-8A373AF8DD38}"/>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151305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D621-BB1E-4E4C-EDBC-6B57C69EF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DE12B-C80F-8BDC-1750-878CCCC9D08E}"/>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A1AB80-032F-325C-ADEF-B56897C53F5F}"/>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F51B3-94AA-5109-EA0B-44E0F3F4B529}"/>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6" name="Footer Placeholder 5">
            <a:extLst>
              <a:ext uri="{FF2B5EF4-FFF2-40B4-BE49-F238E27FC236}">
                <a16:creationId xmlns:a16="http://schemas.microsoft.com/office/drawing/2014/main" id="{8A02C816-0F75-9045-C88E-FA84378CC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A4A7D-FC92-BAE0-9724-63E3D3E7D3DB}"/>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250455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2943-0E47-4B7F-428B-12AD0E233B76}"/>
              </a:ext>
            </a:extLst>
          </p:cNvPr>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021B3D-3219-65B0-B760-D66A00DF4949}"/>
              </a:ext>
            </a:extLst>
          </p:cNvPr>
          <p:cNvSpPr>
            <a:spLocks noGrp="1"/>
          </p:cNvSpPr>
          <p:nvPr>
            <p:ph type="body" idx="1"/>
          </p:nvPr>
        </p:nvSpPr>
        <p:spPr>
          <a:xfrm>
            <a:off x="472381" y="2241551"/>
            <a:ext cx="2901255"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73B5064-7E64-2ABD-B362-0302BB4F24A3}"/>
              </a:ext>
            </a:extLst>
          </p:cNvPr>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CE48C6-2256-B19C-B2EB-66573BEB33C8}"/>
              </a:ext>
            </a:extLst>
          </p:cNvPr>
          <p:cNvSpPr>
            <a:spLocks noGrp="1"/>
          </p:cNvSpPr>
          <p:nvPr>
            <p:ph type="body" sz="quarter" idx="3"/>
          </p:nvPr>
        </p:nvSpPr>
        <p:spPr>
          <a:xfrm>
            <a:off x="3471863" y="2241551"/>
            <a:ext cx="291554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28C32244-9F15-BF28-2003-0C1D6D63B674}"/>
              </a:ext>
            </a:extLst>
          </p:cNvPr>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6274C7-E9FE-06E1-069C-56D587885A5F}"/>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8" name="Footer Placeholder 7">
            <a:extLst>
              <a:ext uri="{FF2B5EF4-FFF2-40B4-BE49-F238E27FC236}">
                <a16:creationId xmlns:a16="http://schemas.microsoft.com/office/drawing/2014/main" id="{25726DFB-761F-4610-E58F-41B5E4FA9D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014A2F-C23A-C963-881C-2C7F426FF4A2}"/>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323856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F160-CB11-720B-6267-7E52496643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8FEFE-C82F-1B82-2922-309107726182}"/>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4" name="Footer Placeholder 3">
            <a:extLst>
              <a:ext uri="{FF2B5EF4-FFF2-40B4-BE49-F238E27FC236}">
                <a16:creationId xmlns:a16="http://schemas.microsoft.com/office/drawing/2014/main" id="{03238013-4D98-ACF1-1A06-E409517920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4BC33-7A22-D923-A335-FD576413E998}"/>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302607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3A4F13-F51A-A5A4-7B61-3DBE76096DAD}"/>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3" name="Footer Placeholder 2">
            <a:extLst>
              <a:ext uri="{FF2B5EF4-FFF2-40B4-BE49-F238E27FC236}">
                <a16:creationId xmlns:a16="http://schemas.microsoft.com/office/drawing/2014/main" id="{78820DF2-7461-3F6E-FB81-757CD57FC9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4EBEF7-3312-A0F2-AFA9-B225254679B8}"/>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263249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750B-0C4C-FD86-DD0B-B88B3747ECA8}"/>
              </a:ext>
            </a:extLst>
          </p:cNvPr>
          <p:cNvSpPr>
            <a:spLocks noGrp="1"/>
          </p:cNvSpPr>
          <p:nvPr>
            <p:ph type="title"/>
          </p:nvPr>
        </p:nvSpPr>
        <p:spPr>
          <a:xfrm>
            <a:off x="472381" y="609600"/>
            <a:ext cx="2211883"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E2A5CB31-5931-C85F-3240-6185CD6E2D13}"/>
              </a:ext>
            </a:extLst>
          </p:cNvPr>
          <p:cNvSpPr>
            <a:spLocks noGrp="1"/>
          </p:cNvSpPr>
          <p:nvPr>
            <p:ph idx="1"/>
          </p:nvPr>
        </p:nvSpPr>
        <p:spPr>
          <a:xfrm>
            <a:off x="2915543" y="1316567"/>
            <a:ext cx="3471863"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2ED573-AFBC-5A1C-C31C-25F91EDC3AE1}"/>
              </a:ext>
            </a:extLst>
          </p:cNvPr>
          <p:cNvSpPr>
            <a:spLocks noGrp="1"/>
          </p:cNvSpPr>
          <p:nvPr>
            <p:ph type="body" sz="half" idx="2"/>
          </p:nvPr>
        </p:nvSpPr>
        <p:spPr>
          <a:xfrm>
            <a:off x="472381" y="2743200"/>
            <a:ext cx="22118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ACD99896-4128-CCBF-989A-9C1FDBFCE734}"/>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6" name="Footer Placeholder 5">
            <a:extLst>
              <a:ext uri="{FF2B5EF4-FFF2-40B4-BE49-F238E27FC236}">
                <a16:creationId xmlns:a16="http://schemas.microsoft.com/office/drawing/2014/main" id="{B4512A4B-7244-5102-1466-70C8FC777D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4205B-45E5-E969-6487-3995D0E903F6}"/>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352110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ECF2-96FE-54BF-4424-587249F53311}"/>
              </a:ext>
            </a:extLst>
          </p:cNvPr>
          <p:cNvSpPr>
            <a:spLocks noGrp="1"/>
          </p:cNvSpPr>
          <p:nvPr>
            <p:ph type="title"/>
          </p:nvPr>
        </p:nvSpPr>
        <p:spPr>
          <a:xfrm>
            <a:off x="472381" y="609600"/>
            <a:ext cx="2211883"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23417C87-679A-4D51-67B6-8B194E2FA264}"/>
              </a:ext>
            </a:extLst>
          </p:cNvPr>
          <p:cNvSpPr>
            <a:spLocks noGrp="1"/>
          </p:cNvSpPr>
          <p:nvPr>
            <p:ph type="pic" idx="1"/>
          </p:nvPr>
        </p:nvSpPr>
        <p:spPr>
          <a:xfrm>
            <a:off x="2915543" y="1316567"/>
            <a:ext cx="3471863"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9F5D7E3-6B86-11C2-EB5C-3586F6ECF14D}"/>
              </a:ext>
            </a:extLst>
          </p:cNvPr>
          <p:cNvSpPr>
            <a:spLocks noGrp="1"/>
          </p:cNvSpPr>
          <p:nvPr>
            <p:ph type="body" sz="half" idx="2"/>
          </p:nvPr>
        </p:nvSpPr>
        <p:spPr>
          <a:xfrm>
            <a:off x="472381" y="2743200"/>
            <a:ext cx="22118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D484BE7-5BA1-860E-2061-E003048E8191}"/>
              </a:ext>
            </a:extLst>
          </p:cNvPr>
          <p:cNvSpPr>
            <a:spLocks noGrp="1"/>
          </p:cNvSpPr>
          <p:nvPr>
            <p:ph type="dt" sz="half" idx="10"/>
          </p:nvPr>
        </p:nvSpPr>
        <p:spPr/>
        <p:txBody>
          <a:bodyPr/>
          <a:lstStyle/>
          <a:p>
            <a:fld id="{A2D2048F-BEDC-4417-A176-C8309A7E3F78}" type="datetimeFigureOut">
              <a:rPr lang="en-US" smtClean="0"/>
              <a:t>9/5/2025</a:t>
            </a:fld>
            <a:endParaRPr lang="en-US"/>
          </a:p>
        </p:txBody>
      </p:sp>
      <p:sp>
        <p:nvSpPr>
          <p:cNvPr id="6" name="Footer Placeholder 5">
            <a:extLst>
              <a:ext uri="{FF2B5EF4-FFF2-40B4-BE49-F238E27FC236}">
                <a16:creationId xmlns:a16="http://schemas.microsoft.com/office/drawing/2014/main" id="{3763B8FC-45E0-B111-D1C9-D66AE83A5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37014-8BF7-81CF-C46C-D0E14432F951}"/>
              </a:ext>
            </a:extLst>
          </p:cNvPr>
          <p:cNvSpPr>
            <a:spLocks noGrp="1"/>
          </p:cNvSpPr>
          <p:nvPr>
            <p:ph type="sldNum" sz="quarter" idx="12"/>
          </p:nvPr>
        </p:nvSpPr>
        <p:spPr/>
        <p:txBody>
          <a:bodyPr/>
          <a:lstStyle/>
          <a:p>
            <a:fld id="{71A63BE4-4F85-409C-89E6-B5D60B801BE9}" type="slidenum">
              <a:rPr lang="en-US" smtClean="0"/>
              <a:t>‹Nº›</a:t>
            </a:fld>
            <a:endParaRPr lang="en-US"/>
          </a:p>
        </p:txBody>
      </p:sp>
    </p:spTree>
    <p:extLst>
      <p:ext uri="{BB962C8B-B14F-4D97-AF65-F5344CB8AC3E}">
        <p14:creationId xmlns:p14="http://schemas.microsoft.com/office/powerpoint/2010/main" val="25835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12E31-93B6-B6AE-80CE-7DD70EFE37D0}"/>
              </a:ext>
            </a:extLst>
          </p:cNvPr>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89D248-A46A-9E13-3E16-DC71B0180D4E}"/>
              </a:ext>
            </a:extLst>
          </p:cNvPr>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1E224-D92F-06F9-5187-275701C684AC}"/>
              </a:ext>
            </a:extLst>
          </p:cNvPr>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A2D2048F-BEDC-4417-A176-C8309A7E3F78}" type="datetimeFigureOut">
              <a:rPr lang="en-US" smtClean="0"/>
              <a:t>9/5/2025</a:t>
            </a:fld>
            <a:endParaRPr lang="en-US"/>
          </a:p>
        </p:txBody>
      </p:sp>
      <p:sp>
        <p:nvSpPr>
          <p:cNvPr id="5" name="Footer Placeholder 4">
            <a:extLst>
              <a:ext uri="{FF2B5EF4-FFF2-40B4-BE49-F238E27FC236}">
                <a16:creationId xmlns:a16="http://schemas.microsoft.com/office/drawing/2014/main" id="{D25467C7-C4A0-BE66-7F58-ED3025BF0683}"/>
              </a:ext>
            </a:extLst>
          </p:cNvPr>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981A5F-D156-FAD2-4BE2-AE012E68F608}"/>
              </a:ext>
            </a:extLst>
          </p:cNvPr>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71A63BE4-4F85-409C-89E6-B5D60B801BE9}" type="slidenum">
              <a:rPr lang="en-US" smtClean="0"/>
              <a:t>‹Nº›</a:t>
            </a:fld>
            <a:endParaRPr lang="en-US"/>
          </a:p>
        </p:txBody>
      </p:sp>
    </p:spTree>
    <p:extLst>
      <p:ext uri="{BB962C8B-B14F-4D97-AF65-F5344CB8AC3E}">
        <p14:creationId xmlns:p14="http://schemas.microsoft.com/office/powerpoint/2010/main" val="417999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ruralhealth.us/getmedia/4f912dad-6a85-4714-9e19-83aadf85d5f5/2020-NRHA-Policy-Document-Rural-America%E2%80%99s-Senior-Citizens.pdf?" TargetMode="External"/><Relationship Id="rId7" Type="http://schemas.openxmlformats.org/officeDocument/2006/relationships/image" Target="../media/image1.png"/><Relationship Id="rId2" Type="http://schemas.openxmlformats.org/officeDocument/2006/relationships/hyperlink" Target="https://www.urban.org/research/publication/more-one-five-adults-limited-public-transit-access-forgo-health-care-because-transportation-barriers?"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abs/pii/S175199182100005X?" TargetMode="External"/><Relationship Id="rId5" Type="http://schemas.openxmlformats.org/officeDocument/2006/relationships/hyperlink" Target="https://pmc.ncbi.nlm.nih.gov/articles/PMC11353537/?" TargetMode="External"/><Relationship Id="rId4" Type="http://schemas.openxmlformats.org/officeDocument/2006/relationships/hyperlink" Target="https://en.wikipedia.org/wiki/Structural_inequality?" TargetMode="External"/><Relationship Id="rId9" Type="http://schemas.openxmlformats.org/officeDocument/2006/relationships/hyperlink" Target="https://www.researchgate.net/publication/388196435_Federally_qualified_health_center_patients%27_experiences_with_remote_patient_monitoring_as_part_of_telehealth_services_for_self-measured_blood_pressure_monitorin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svyda.com/" TargetMode="External"/><Relationship Id="rId2" Type="http://schemas.openxmlformats.org/officeDocument/2006/relationships/hyperlink" Target="https://newsnetwork.mayoclinic.org/discussion/covid-19-remote-patient-monitoring-study-suggests-improved-outcomes-lower-costs/?" TargetMode="Externa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esvyd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25;p2">
            <a:extLst>
              <a:ext uri="{FF2B5EF4-FFF2-40B4-BE49-F238E27FC236}">
                <a16:creationId xmlns:a16="http://schemas.microsoft.com/office/drawing/2014/main" id="{3389B97F-D2AC-8F7A-E510-82DCB8393D8F}"/>
              </a:ext>
            </a:extLst>
          </p:cNvPr>
          <p:cNvGrpSpPr/>
          <p:nvPr/>
        </p:nvGrpSpPr>
        <p:grpSpPr>
          <a:xfrm>
            <a:off x="0" y="8801063"/>
            <a:ext cx="847772" cy="342937"/>
            <a:chOff x="6268882" y="1939718"/>
            <a:chExt cx="5807036" cy="2349031"/>
          </a:xfrm>
        </p:grpSpPr>
        <p:grpSp>
          <p:nvGrpSpPr>
            <p:cNvPr id="5" name="Google Shape;326;p2">
              <a:extLst>
                <a:ext uri="{FF2B5EF4-FFF2-40B4-BE49-F238E27FC236}">
                  <a16:creationId xmlns:a16="http://schemas.microsoft.com/office/drawing/2014/main" id="{888298E1-10A5-FD20-A895-6766C2008F53}"/>
                </a:ext>
              </a:extLst>
            </p:cNvPr>
            <p:cNvGrpSpPr/>
            <p:nvPr/>
          </p:nvGrpSpPr>
          <p:grpSpPr>
            <a:xfrm>
              <a:off x="6955499" y="1939718"/>
              <a:ext cx="4465425" cy="1683298"/>
              <a:chOff x="7881947" y="6752814"/>
              <a:chExt cx="5347407" cy="2015773"/>
            </a:xfrm>
          </p:grpSpPr>
          <p:sp>
            <p:nvSpPr>
              <p:cNvPr id="7" name="Google Shape;327;p2">
                <a:extLst>
                  <a:ext uri="{FF2B5EF4-FFF2-40B4-BE49-F238E27FC236}">
                    <a16:creationId xmlns:a16="http://schemas.microsoft.com/office/drawing/2014/main" id="{B1202466-ECA3-1002-DA38-9AAE2C91ABDD}"/>
                  </a:ext>
                </a:extLst>
              </p:cNvPr>
              <p:cNvSpPr/>
              <p:nvPr/>
            </p:nvSpPr>
            <p:spPr>
              <a:xfrm>
                <a:off x="9659450" y="7570414"/>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328;p2">
                <a:extLst>
                  <a:ext uri="{FF2B5EF4-FFF2-40B4-BE49-F238E27FC236}">
                    <a16:creationId xmlns:a16="http://schemas.microsoft.com/office/drawing/2014/main" id="{7EF598F0-966D-2CD2-CCBE-6A16ABB7EB54}"/>
                  </a:ext>
                </a:extLst>
              </p:cNvPr>
              <p:cNvSpPr/>
              <p:nvPr/>
            </p:nvSpPr>
            <p:spPr>
              <a:xfrm>
                <a:off x="7881947" y="7530030"/>
                <a:ext cx="913646" cy="1033872"/>
              </a:xfrm>
              <a:custGeom>
                <a:avLst/>
                <a:gdLst/>
                <a:ahLst/>
                <a:cxnLst/>
                <a:rect l="l" t="t" r="r" b="b"/>
                <a:pathLst>
                  <a:path w="913646" h="1033871" extrusionOk="0">
                    <a:moveTo>
                      <a:pt x="372415" y="1029635"/>
                    </a:moveTo>
                    <a:cubicBezTo>
                      <a:pt x="314554" y="1022705"/>
                      <a:pt x="255307" y="1002264"/>
                      <a:pt x="207494" y="972814"/>
                    </a:cubicBezTo>
                    <a:cubicBezTo>
                      <a:pt x="174926" y="952718"/>
                      <a:pt x="114293" y="898669"/>
                      <a:pt x="114293" y="889314"/>
                    </a:cubicBezTo>
                    <a:cubicBezTo>
                      <a:pt x="114293" y="887581"/>
                      <a:pt x="112907" y="885849"/>
                      <a:pt x="111175" y="885849"/>
                    </a:cubicBezTo>
                    <a:cubicBezTo>
                      <a:pt x="108403" y="885849"/>
                      <a:pt x="85536" y="854667"/>
                      <a:pt x="66480" y="825217"/>
                    </a:cubicBezTo>
                    <a:cubicBezTo>
                      <a:pt x="47078" y="794727"/>
                      <a:pt x="17628" y="710881"/>
                      <a:pt x="12430" y="671037"/>
                    </a:cubicBezTo>
                    <a:cubicBezTo>
                      <a:pt x="11391" y="662375"/>
                      <a:pt x="8273" y="642972"/>
                      <a:pt x="5155" y="627728"/>
                    </a:cubicBezTo>
                    <a:cubicBezTo>
                      <a:pt x="-1775" y="588576"/>
                      <a:pt x="-1775" y="437515"/>
                      <a:pt x="5501" y="399056"/>
                    </a:cubicBezTo>
                    <a:cubicBezTo>
                      <a:pt x="8273" y="383811"/>
                      <a:pt x="12084" y="362330"/>
                      <a:pt x="13816" y="350897"/>
                    </a:cubicBezTo>
                    <a:cubicBezTo>
                      <a:pt x="17281" y="329069"/>
                      <a:pt x="25250" y="302044"/>
                      <a:pt x="40148" y="261507"/>
                    </a:cubicBezTo>
                    <a:cubicBezTo>
                      <a:pt x="49156" y="236907"/>
                      <a:pt x="72370" y="192559"/>
                      <a:pt x="81725" y="182165"/>
                    </a:cubicBezTo>
                    <a:cubicBezTo>
                      <a:pt x="84497" y="179393"/>
                      <a:pt x="86575" y="175582"/>
                      <a:pt x="86575" y="174542"/>
                    </a:cubicBezTo>
                    <a:cubicBezTo>
                      <a:pt x="86575" y="172117"/>
                      <a:pt x="86922" y="171424"/>
                      <a:pt x="113947" y="138856"/>
                    </a:cubicBezTo>
                    <a:cubicBezTo>
                      <a:pt x="127806" y="121532"/>
                      <a:pt x="160720" y="91389"/>
                      <a:pt x="181855" y="75798"/>
                    </a:cubicBezTo>
                    <a:cubicBezTo>
                      <a:pt x="209573" y="55703"/>
                      <a:pt x="256347" y="33182"/>
                      <a:pt x="293766" y="21748"/>
                    </a:cubicBezTo>
                    <a:cubicBezTo>
                      <a:pt x="386967" y="-6662"/>
                      <a:pt x="506499" y="-7355"/>
                      <a:pt x="606283" y="20362"/>
                    </a:cubicBezTo>
                    <a:cubicBezTo>
                      <a:pt x="646128" y="31450"/>
                      <a:pt x="691515" y="52238"/>
                      <a:pt x="733785" y="79609"/>
                    </a:cubicBezTo>
                    <a:cubicBezTo>
                      <a:pt x="741754" y="84806"/>
                      <a:pt x="748337" y="90696"/>
                      <a:pt x="748337" y="92429"/>
                    </a:cubicBezTo>
                    <a:cubicBezTo>
                      <a:pt x="748337" y="94507"/>
                      <a:pt x="750069" y="95893"/>
                      <a:pt x="752148" y="95893"/>
                    </a:cubicBezTo>
                    <a:cubicBezTo>
                      <a:pt x="756999" y="95893"/>
                      <a:pt x="807237" y="146132"/>
                      <a:pt x="807237" y="150982"/>
                    </a:cubicBezTo>
                    <a:cubicBezTo>
                      <a:pt x="807237" y="153061"/>
                      <a:pt x="808276" y="154794"/>
                      <a:pt x="810009" y="154794"/>
                    </a:cubicBezTo>
                    <a:cubicBezTo>
                      <a:pt x="811395" y="154794"/>
                      <a:pt x="816245" y="161030"/>
                      <a:pt x="821096" y="168652"/>
                    </a:cubicBezTo>
                    <a:cubicBezTo>
                      <a:pt x="825946" y="176275"/>
                      <a:pt x="830797" y="182511"/>
                      <a:pt x="832183" y="182511"/>
                    </a:cubicBezTo>
                    <a:cubicBezTo>
                      <a:pt x="833915" y="182511"/>
                      <a:pt x="834955" y="185630"/>
                      <a:pt x="834955" y="189441"/>
                    </a:cubicBezTo>
                    <a:cubicBezTo>
                      <a:pt x="834955" y="193252"/>
                      <a:pt x="835994" y="196370"/>
                      <a:pt x="837727" y="196370"/>
                    </a:cubicBezTo>
                    <a:cubicBezTo>
                      <a:pt x="840152" y="196370"/>
                      <a:pt x="852971" y="219930"/>
                      <a:pt x="866830" y="251806"/>
                    </a:cubicBezTo>
                    <a:cubicBezTo>
                      <a:pt x="885193" y="292689"/>
                      <a:pt x="901477" y="358519"/>
                      <a:pt x="907714" y="414647"/>
                    </a:cubicBezTo>
                    <a:cubicBezTo>
                      <a:pt x="913604" y="468697"/>
                      <a:pt x="916029" y="570213"/>
                      <a:pt x="911525" y="581993"/>
                    </a:cubicBezTo>
                    <a:lnTo>
                      <a:pt x="907714" y="591348"/>
                    </a:lnTo>
                    <a:lnTo>
                      <a:pt x="588960" y="591348"/>
                    </a:lnTo>
                    <a:lnTo>
                      <a:pt x="270206" y="591348"/>
                    </a:lnTo>
                    <a:lnTo>
                      <a:pt x="270206" y="611443"/>
                    </a:lnTo>
                    <a:cubicBezTo>
                      <a:pt x="270206" y="633964"/>
                      <a:pt x="283718" y="688360"/>
                      <a:pt x="294805" y="712267"/>
                    </a:cubicBezTo>
                    <a:cubicBezTo>
                      <a:pt x="305546" y="734787"/>
                      <a:pt x="324948" y="758347"/>
                      <a:pt x="351280" y="780868"/>
                    </a:cubicBezTo>
                    <a:cubicBezTo>
                      <a:pt x="359595" y="787798"/>
                      <a:pt x="391817" y="801656"/>
                      <a:pt x="410527" y="806161"/>
                    </a:cubicBezTo>
                    <a:cubicBezTo>
                      <a:pt x="456954" y="817248"/>
                      <a:pt x="518972" y="812397"/>
                      <a:pt x="551541" y="795420"/>
                    </a:cubicBezTo>
                    <a:cubicBezTo>
                      <a:pt x="558470" y="791955"/>
                      <a:pt x="566786" y="788837"/>
                      <a:pt x="569557" y="788837"/>
                    </a:cubicBezTo>
                    <a:cubicBezTo>
                      <a:pt x="574408" y="788837"/>
                      <a:pt x="587227" y="776710"/>
                      <a:pt x="626725" y="735827"/>
                    </a:cubicBezTo>
                    <a:cubicBezTo>
                      <a:pt x="652364" y="708802"/>
                      <a:pt x="657561" y="707763"/>
                      <a:pt x="786102" y="706377"/>
                    </a:cubicBezTo>
                    <a:lnTo>
                      <a:pt x="898359" y="705337"/>
                    </a:lnTo>
                    <a:lnTo>
                      <a:pt x="895934" y="713306"/>
                    </a:lnTo>
                    <a:cubicBezTo>
                      <a:pt x="894548" y="717810"/>
                      <a:pt x="892816" y="726126"/>
                      <a:pt x="891776" y="731669"/>
                    </a:cubicBezTo>
                    <a:cubicBezTo>
                      <a:pt x="887618" y="752804"/>
                      <a:pt x="853318" y="831107"/>
                      <a:pt x="841884" y="845312"/>
                    </a:cubicBezTo>
                    <a:cubicBezTo>
                      <a:pt x="840152" y="847737"/>
                      <a:pt x="831490" y="858824"/>
                      <a:pt x="822482" y="870258"/>
                    </a:cubicBezTo>
                    <a:cubicBezTo>
                      <a:pt x="803079" y="894857"/>
                      <a:pt x="770857" y="927426"/>
                      <a:pt x="765660" y="927426"/>
                    </a:cubicBezTo>
                    <a:cubicBezTo>
                      <a:pt x="763928" y="927426"/>
                      <a:pt x="762196" y="928812"/>
                      <a:pt x="762196" y="930544"/>
                    </a:cubicBezTo>
                    <a:cubicBezTo>
                      <a:pt x="762196" y="934355"/>
                      <a:pt x="729281" y="958608"/>
                      <a:pt x="724084" y="958608"/>
                    </a:cubicBezTo>
                    <a:cubicBezTo>
                      <a:pt x="722005" y="958608"/>
                      <a:pt x="720619" y="959994"/>
                      <a:pt x="720619" y="961726"/>
                    </a:cubicBezTo>
                    <a:cubicBezTo>
                      <a:pt x="720619" y="963459"/>
                      <a:pt x="714383" y="967616"/>
                      <a:pt x="706760" y="971081"/>
                    </a:cubicBezTo>
                    <a:cubicBezTo>
                      <a:pt x="699138" y="974546"/>
                      <a:pt x="692901" y="978357"/>
                      <a:pt x="692901" y="979743"/>
                    </a:cubicBezTo>
                    <a:cubicBezTo>
                      <a:pt x="692901" y="981129"/>
                      <a:pt x="689437" y="983554"/>
                      <a:pt x="685279" y="984594"/>
                    </a:cubicBezTo>
                    <a:cubicBezTo>
                      <a:pt x="680775" y="985979"/>
                      <a:pt x="671074" y="989791"/>
                      <a:pt x="663451" y="993255"/>
                    </a:cubicBezTo>
                    <a:cubicBezTo>
                      <a:pt x="639545" y="1003996"/>
                      <a:pt x="612520" y="1014044"/>
                      <a:pt x="607323" y="1014044"/>
                    </a:cubicBezTo>
                    <a:cubicBezTo>
                      <a:pt x="604551" y="1014044"/>
                      <a:pt x="591731" y="1017162"/>
                      <a:pt x="579258" y="1020627"/>
                    </a:cubicBezTo>
                    <a:cubicBezTo>
                      <a:pt x="531445" y="1034139"/>
                      <a:pt x="441709" y="1037950"/>
                      <a:pt x="372415" y="1029635"/>
                    </a:cubicBezTo>
                    <a:close/>
                    <a:moveTo>
                      <a:pt x="638505" y="400096"/>
                    </a:moveTo>
                    <a:cubicBezTo>
                      <a:pt x="636773" y="377575"/>
                      <a:pt x="625339" y="335652"/>
                      <a:pt x="614252" y="311745"/>
                    </a:cubicBezTo>
                    <a:cubicBezTo>
                      <a:pt x="604551" y="290610"/>
                      <a:pt x="579258" y="261507"/>
                      <a:pt x="560203" y="249380"/>
                    </a:cubicBezTo>
                    <a:cubicBezTo>
                      <a:pt x="552927" y="244876"/>
                      <a:pt x="535257" y="237254"/>
                      <a:pt x="521051" y="232403"/>
                    </a:cubicBezTo>
                    <a:cubicBezTo>
                      <a:pt x="485018" y="220623"/>
                      <a:pt x="427504" y="220623"/>
                      <a:pt x="392857" y="232057"/>
                    </a:cubicBezTo>
                    <a:cubicBezTo>
                      <a:pt x="367911" y="240026"/>
                      <a:pt x="343311" y="253192"/>
                      <a:pt x="338461" y="261160"/>
                    </a:cubicBezTo>
                    <a:cubicBezTo>
                      <a:pt x="337075" y="263586"/>
                      <a:pt x="333956" y="265665"/>
                      <a:pt x="331531" y="265665"/>
                    </a:cubicBezTo>
                    <a:cubicBezTo>
                      <a:pt x="326680" y="266011"/>
                      <a:pt x="303120" y="295808"/>
                      <a:pt x="293419" y="313824"/>
                    </a:cubicBezTo>
                    <a:cubicBezTo>
                      <a:pt x="283718" y="332534"/>
                      <a:pt x="270206" y="382772"/>
                      <a:pt x="270206" y="401481"/>
                    </a:cubicBezTo>
                    <a:lnTo>
                      <a:pt x="270206" y="418112"/>
                    </a:lnTo>
                    <a:lnTo>
                      <a:pt x="455222" y="418112"/>
                    </a:lnTo>
                    <a:lnTo>
                      <a:pt x="639891" y="418112"/>
                    </a:lnTo>
                    <a:lnTo>
                      <a:pt x="638505" y="400096"/>
                    </a:ln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329;p2">
                <a:extLst>
                  <a:ext uri="{FF2B5EF4-FFF2-40B4-BE49-F238E27FC236}">
                    <a16:creationId xmlns:a16="http://schemas.microsoft.com/office/drawing/2014/main" id="{AE90B5E2-E85D-5B82-AFF8-1A7F431BE93B}"/>
                  </a:ext>
                </a:extLst>
              </p:cNvPr>
              <p:cNvSpPr/>
              <p:nvPr/>
            </p:nvSpPr>
            <p:spPr>
              <a:xfrm>
                <a:off x="8845096" y="7530686"/>
                <a:ext cx="878306" cy="1033525"/>
              </a:xfrm>
              <a:custGeom>
                <a:avLst/>
                <a:gdLst/>
                <a:ahLst/>
                <a:cxnLst/>
                <a:rect l="l" t="t" r="r" b="b"/>
                <a:pathLst>
                  <a:path w="878306" h="1033525" extrusionOk="0">
                    <a:moveTo>
                      <a:pt x="332613" y="1028979"/>
                    </a:moveTo>
                    <a:cubicBezTo>
                      <a:pt x="288265" y="1024821"/>
                      <a:pt x="245995" y="1016159"/>
                      <a:pt x="220356" y="1006112"/>
                    </a:cubicBezTo>
                    <a:cubicBezTo>
                      <a:pt x="211001" y="1002300"/>
                      <a:pt x="201647" y="999529"/>
                      <a:pt x="199568" y="999529"/>
                    </a:cubicBezTo>
                    <a:cubicBezTo>
                      <a:pt x="194371" y="999529"/>
                      <a:pt x="138242" y="970771"/>
                      <a:pt x="124037" y="960724"/>
                    </a:cubicBezTo>
                    <a:cubicBezTo>
                      <a:pt x="107060" y="948597"/>
                      <a:pt x="55436" y="898012"/>
                      <a:pt x="55436" y="893162"/>
                    </a:cubicBezTo>
                    <a:cubicBezTo>
                      <a:pt x="55436" y="890736"/>
                      <a:pt x="53357" y="887618"/>
                      <a:pt x="50931" y="886232"/>
                    </a:cubicBezTo>
                    <a:cubicBezTo>
                      <a:pt x="46081" y="883461"/>
                      <a:pt x="32915" y="859208"/>
                      <a:pt x="22867" y="834954"/>
                    </a:cubicBezTo>
                    <a:cubicBezTo>
                      <a:pt x="10048" y="804119"/>
                      <a:pt x="0" y="752494"/>
                      <a:pt x="0" y="718193"/>
                    </a:cubicBezTo>
                    <a:lnTo>
                      <a:pt x="0" y="684239"/>
                    </a:lnTo>
                    <a:lnTo>
                      <a:pt x="128195" y="684239"/>
                    </a:lnTo>
                    <a:lnTo>
                      <a:pt x="256389" y="684239"/>
                    </a:lnTo>
                    <a:lnTo>
                      <a:pt x="258468" y="693940"/>
                    </a:lnTo>
                    <a:cubicBezTo>
                      <a:pt x="269902" y="746951"/>
                      <a:pt x="275792" y="760117"/>
                      <a:pt x="299698" y="782984"/>
                    </a:cubicBezTo>
                    <a:cubicBezTo>
                      <a:pt x="317022" y="799961"/>
                      <a:pt x="341968" y="812434"/>
                      <a:pt x="377654" y="822482"/>
                    </a:cubicBezTo>
                    <a:cubicBezTo>
                      <a:pt x="398789" y="828372"/>
                      <a:pt x="413341" y="829757"/>
                      <a:pt x="454571" y="829757"/>
                    </a:cubicBezTo>
                    <a:cubicBezTo>
                      <a:pt x="499266" y="829757"/>
                      <a:pt x="508967" y="828718"/>
                      <a:pt x="531488" y="821442"/>
                    </a:cubicBezTo>
                    <a:cubicBezTo>
                      <a:pt x="574104" y="807583"/>
                      <a:pt x="599396" y="787488"/>
                      <a:pt x="608751" y="761156"/>
                    </a:cubicBezTo>
                    <a:cubicBezTo>
                      <a:pt x="618106" y="733785"/>
                      <a:pt x="613255" y="714729"/>
                      <a:pt x="591081" y="693594"/>
                    </a:cubicBezTo>
                    <a:cubicBezTo>
                      <a:pt x="577915" y="681121"/>
                      <a:pt x="540496" y="659986"/>
                      <a:pt x="531834" y="659986"/>
                    </a:cubicBezTo>
                    <a:cubicBezTo>
                      <a:pt x="529409" y="659986"/>
                      <a:pt x="520747" y="657214"/>
                      <a:pt x="512432" y="653403"/>
                    </a:cubicBezTo>
                    <a:cubicBezTo>
                      <a:pt x="504117" y="649939"/>
                      <a:pt x="477785" y="643702"/>
                      <a:pt x="453878" y="639544"/>
                    </a:cubicBezTo>
                    <a:cubicBezTo>
                      <a:pt x="429972" y="635040"/>
                      <a:pt x="399829" y="628804"/>
                      <a:pt x="386316" y="624993"/>
                    </a:cubicBezTo>
                    <a:cubicBezTo>
                      <a:pt x="373150" y="621528"/>
                      <a:pt x="349590" y="615291"/>
                      <a:pt x="334345" y="611480"/>
                    </a:cubicBezTo>
                    <a:cubicBezTo>
                      <a:pt x="248767" y="589306"/>
                      <a:pt x="213080" y="575447"/>
                      <a:pt x="136856" y="535949"/>
                    </a:cubicBezTo>
                    <a:cubicBezTo>
                      <a:pt x="123344" y="528673"/>
                      <a:pt x="61326" y="467001"/>
                      <a:pt x="55089" y="453835"/>
                    </a:cubicBezTo>
                    <a:cubicBezTo>
                      <a:pt x="51971" y="448292"/>
                      <a:pt x="48160" y="440323"/>
                      <a:pt x="46081" y="436512"/>
                    </a:cubicBezTo>
                    <a:cubicBezTo>
                      <a:pt x="26332" y="400479"/>
                      <a:pt x="18017" y="341925"/>
                      <a:pt x="24253" y="284757"/>
                    </a:cubicBezTo>
                    <a:cubicBezTo>
                      <a:pt x="28411" y="245952"/>
                      <a:pt x="36033" y="218235"/>
                      <a:pt x="49892" y="188785"/>
                    </a:cubicBezTo>
                    <a:cubicBezTo>
                      <a:pt x="61672" y="164185"/>
                      <a:pt x="76570" y="140278"/>
                      <a:pt x="80035" y="140278"/>
                    </a:cubicBezTo>
                    <a:cubicBezTo>
                      <a:pt x="81767" y="140278"/>
                      <a:pt x="83153" y="137853"/>
                      <a:pt x="83153" y="135081"/>
                    </a:cubicBezTo>
                    <a:cubicBezTo>
                      <a:pt x="83153" y="132310"/>
                      <a:pt x="86272" y="128152"/>
                      <a:pt x="90083" y="125727"/>
                    </a:cubicBezTo>
                    <a:cubicBezTo>
                      <a:pt x="93894" y="123301"/>
                      <a:pt x="97012" y="119837"/>
                      <a:pt x="97012" y="118451"/>
                    </a:cubicBezTo>
                    <a:cubicBezTo>
                      <a:pt x="97012" y="114293"/>
                      <a:pt x="116415" y="95237"/>
                      <a:pt x="120572" y="95237"/>
                    </a:cubicBezTo>
                    <a:cubicBezTo>
                      <a:pt x="122305" y="95237"/>
                      <a:pt x="124730" y="93158"/>
                      <a:pt x="125769" y="90733"/>
                    </a:cubicBezTo>
                    <a:cubicBezTo>
                      <a:pt x="128195" y="84496"/>
                      <a:pt x="163881" y="60590"/>
                      <a:pt x="196103" y="43959"/>
                    </a:cubicBezTo>
                    <a:cubicBezTo>
                      <a:pt x="217931" y="32526"/>
                      <a:pt x="280642" y="12084"/>
                      <a:pt x="292769" y="12084"/>
                    </a:cubicBezTo>
                    <a:cubicBezTo>
                      <a:pt x="296580" y="12084"/>
                      <a:pt x="311478" y="9312"/>
                      <a:pt x="325684" y="6194"/>
                    </a:cubicBezTo>
                    <a:cubicBezTo>
                      <a:pt x="364142" y="-2121"/>
                      <a:pt x="473281" y="-2121"/>
                      <a:pt x="528370" y="6540"/>
                    </a:cubicBezTo>
                    <a:cubicBezTo>
                      <a:pt x="602168" y="17974"/>
                      <a:pt x="664187" y="40495"/>
                      <a:pt x="712000" y="72716"/>
                    </a:cubicBezTo>
                    <a:cubicBezTo>
                      <a:pt x="729670" y="84843"/>
                      <a:pt x="776097" y="127459"/>
                      <a:pt x="776097" y="131617"/>
                    </a:cubicBezTo>
                    <a:cubicBezTo>
                      <a:pt x="776097" y="132656"/>
                      <a:pt x="781641" y="140625"/>
                      <a:pt x="788570" y="149633"/>
                    </a:cubicBezTo>
                    <a:cubicBezTo>
                      <a:pt x="802429" y="167996"/>
                      <a:pt x="827721" y="219274"/>
                      <a:pt x="831879" y="237291"/>
                    </a:cubicBezTo>
                    <a:cubicBezTo>
                      <a:pt x="833265" y="243874"/>
                      <a:pt x="836730" y="258079"/>
                      <a:pt x="839848" y="268473"/>
                    </a:cubicBezTo>
                    <a:cubicBezTo>
                      <a:pt x="842966" y="278867"/>
                      <a:pt x="845391" y="297923"/>
                      <a:pt x="845391" y="311089"/>
                    </a:cubicBezTo>
                    <a:lnTo>
                      <a:pt x="845391" y="334303"/>
                    </a:lnTo>
                    <a:lnTo>
                      <a:pt x="754616" y="334303"/>
                    </a:lnTo>
                    <a:cubicBezTo>
                      <a:pt x="681510" y="333956"/>
                      <a:pt x="660722" y="332917"/>
                      <a:pt x="649635" y="328759"/>
                    </a:cubicBezTo>
                    <a:cubicBezTo>
                      <a:pt x="642012" y="325987"/>
                      <a:pt x="632658" y="322523"/>
                      <a:pt x="629193" y="321483"/>
                    </a:cubicBezTo>
                    <a:cubicBezTo>
                      <a:pt x="625382" y="320097"/>
                      <a:pt x="619145" y="316979"/>
                      <a:pt x="615334" y="313861"/>
                    </a:cubicBezTo>
                    <a:cubicBezTo>
                      <a:pt x="604593" y="305546"/>
                      <a:pt x="578608" y="277828"/>
                      <a:pt x="578608" y="274363"/>
                    </a:cubicBezTo>
                    <a:cubicBezTo>
                      <a:pt x="578608" y="270205"/>
                      <a:pt x="545000" y="237291"/>
                      <a:pt x="540496" y="237291"/>
                    </a:cubicBezTo>
                    <a:cubicBezTo>
                      <a:pt x="538764" y="237291"/>
                      <a:pt x="537031" y="235905"/>
                      <a:pt x="537031" y="234172"/>
                    </a:cubicBezTo>
                    <a:cubicBezTo>
                      <a:pt x="537031" y="232440"/>
                      <a:pt x="524905" y="226203"/>
                      <a:pt x="510007" y="220660"/>
                    </a:cubicBezTo>
                    <a:cubicBezTo>
                      <a:pt x="489218" y="212345"/>
                      <a:pt x="475359" y="209573"/>
                      <a:pt x="446949" y="207840"/>
                    </a:cubicBezTo>
                    <a:cubicBezTo>
                      <a:pt x="404333" y="205415"/>
                      <a:pt x="355480" y="209573"/>
                      <a:pt x="339542" y="217888"/>
                    </a:cubicBezTo>
                    <a:cubicBezTo>
                      <a:pt x="333306" y="221006"/>
                      <a:pt x="326377" y="223432"/>
                      <a:pt x="324298" y="223432"/>
                    </a:cubicBezTo>
                    <a:cubicBezTo>
                      <a:pt x="317022" y="223432"/>
                      <a:pt x="298659" y="242488"/>
                      <a:pt x="291036" y="258079"/>
                    </a:cubicBezTo>
                    <a:cubicBezTo>
                      <a:pt x="280989" y="277481"/>
                      <a:pt x="279949" y="299309"/>
                      <a:pt x="288611" y="308664"/>
                    </a:cubicBezTo>
                    <a:cubicBezTo>
                      <a:pt x="304549" y="325987"/>
                      <a:pt x="317368" y="337767"/>
                      <a:pt x="320487" y="337767"/>
                    </a:cubicBezTo>
                    <a:cubicBezTo>
                      <a:pt x="322565" y="337767"/>
                      <a:pt x="327762" y="340886"/>
                      <a:pt x="332613" y="344697"/>
                    </a:cubicBezTo>
                    <a:cubicBezTo>
                      <a:pt x="337464" y="348508"/>
                      <a:pt x="343700" y="351626"/>
                      <a:pt x="346472" y="351626"/>
                    </a:cubicBezTo>
                    <a:cubicBezTo>
                      <a:pt x="349244" y="351626"/>
                      <a:pt x="357905" y="354745"/>
                      <a:pt x="365528" y="358556"/>
                    </a:cubicBezTo>
                    <a:cubicBezTo>
                      <a:pt x="373150" y="362367"/>
                      <a:pt x="381812" y="365139"/>
                      <a:pt x="384930" y="365485"/>
                    </a:cubicBezTo>
                    <a:cubicBezTo>
                      <a:pt x="388049" y="365485"/>
                      <a:pt x="396364" y="367910"/>
                      <a:pt x="403640" y="370682"/>
                    </a:cubicBezTo>
                    <a:cubicBezTo>
                      <a:pt x="410569" y="373800"/>
                      <a:pt x="422696" y="377612"/>
                      <a:pt x="430665" y="378998"/>
                    </a:cubicBezTo>
                    <a:cubicBezTo>
                      <a:pt x="438633" y="380730"/>
                      <a:pt x="466351" y="387659"/>
                      <a:pt x="492337" y="394589"/>
                    </a:cubicBezTo>
                    <a:cubicBezTo>
                      <a:pt x="518322" y="401518"/>
                      <a:pt x="543961" y="407062"/>
                      <a:pt x="549504" y="407062"/>
                    </a:cubicBezTo>
                    <a:cubicBezTo>
                      <a:pt x="555048" y="407062"/>
                      <a:pt x="568907" y="409834"/>
                      <a:pt x="580340" y="413645"/>
                    </a:cubicBezTo>
                    <a:cubicBezTo>
                      <a:pt x="591774" y="417109"/>
                      <a:pt x="611523" y="423346"/>
                      <a:pt x="624342" y="427504"/>
                    </a:cubicBezTo>
                    <a:cubicBezTo>
                      <a:pt x="637162" y="431315"/>
                      <a:pt x="649288" y="434780"/>
                      <a:pt x="651367" y="434780"/>
                    </a:cubicBezTo>
                    <a:cubicBezTo>
                      <a:pt x="653446" y="434780"/>
                      <a:pt x="661761" y="437898"/>
                      <a:pt x="669384" y="441709"/>
                    </a:cubicBezTo>
                    <a:cubicBezTo>
                      <a:pt x="677353" y="445520"/>
                      <a:pt x="686014" y="448638"/>
                      <a:pt x="688786" y="448638"/>
                    </a:cubicBezTo>
                    <a:cubicBezTo>
                      <a:pt x="691558" y="448638"/>
                      <a:pt x="697794" y="450717"/>
                      <a:pt x="702645" y="453489"/>
                    </a:cubicBezTo>
                    <a:cubicBezTo>
                      <a:pt x="707842" y="456261"/>
                      <a:pt x="723087" y="463537"/>
                      <a:pt x="736253" y="469773"/>
                    </a:cubicBezTo>
                    <a:cubicBezTo>
                      <a:pt x="785798" y="492987"/>
                      <a:pt x="827721" y="528673"/>
                      <a:pt x="845045" y="562281"/>
                    </a:cubicBezTo>
                    <a:cubicBezTo>
                      <a:pt x="847470" y="567478"/>
                      <a:pt x="851628" y="574061"/>
                      <a:pt x="854053" y="576833"/>
                    </a:cubicBezTo>
                    <a:cubicBezTo>
                      <a:pt x="856825" y="579605"/>
                      <a:pt x="863061" y="594503"/>
                      <a:pt x="868605" y="609748"/>
                    </a:cubicBezTo>
                    <a:cubicBezTo>
                      <a:pt x="877960" y="636426"/>
                      <a:pt x="878306" y="639891"/>
                      <a:pt x="878306" y="703295"/>
                    </a:cubicBezTo>
                    <a:cubicBezTo>
                      <a:pt x="877960" y="762195"/>
                      <a:pt x="877267" y="771897"/>
                      <a:pt x="869991" y="795110"/>
                    </a:cubicBezTo>
                    <a:cubicBezTo>
                      <a:pt x="862715" y="818670"/>
                      <a:pt x="847124" y="853664"/>
                      <a:pt x="834651" y="874452"/>
                    </a:cubicBezTo>
                    <a:cubicBezTo>
                      <a:pt x="823217" y="893162"/>
                      <a:pt x="775751" y="944093"/>
                      <a:pt x="769168" y="944093"/>
                    </a:cubicBezTo>
                    <a:cubicBezTo>
                      <a:pt x="767435" y="944093"/>
                      <a:pt x="764663" y="946172"/>
                      <a:pt x="763278" y="948597"/>
                    </a:cubicBezTo>
                    <a:cubicBezTo>
                      <a:pt x="755655" y="960724"/>
                      <a:pt x="695716" y="990867"/>
                      <a:pt x="652753" y="1004033"/>
                    </a:cubicBezTo>
                    <a:cubicBezTo>
                      <a:pt x="566828" y="1031058"/>
                      <a:pt x="444870" y="1040412"/>
                      <a:pt x="332613" y="1028979"/>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330;p2">
                <a:extLst>
                  <a:ext uri="{FF2B5EF4-FFF2-40B4-BE49-F238E27FC236}">
                    <a16:creationId xmlns:a16="http://schemas.microsoft.com/office/drawing/2014/main" id="{D146A5AB-E18E-58BE-65ED-CA5F5C163BA7}"/>
                  </a:ext>
                </a:extLst>
              </p:cNvPr>
              <p:cNvSpPr/>
              <p:nvPr/>
            </p:nvSpPr>
            <p:spPr>
              <a:xfrm>
                <a:off x="10157656" y="6752814"/>
                <a:ext cx="1308971" cy="2015773"/>
              </a:xfrm>
              <a:custGeom>
                <a:avLst/>
                <a:gdLst/>
                <a:ahLst/>
                <a:cxnLst/>
                <a:rect l="l" t="t" r="r" b="b"/>
                <a:pathLst>
                  <a:path w="1308970" h="2015773" extrusionOk="0">
                    <a:moveTo>
                      <a:pt x="423264" y="2012308"/>
                    </a:moveTo>
                    <a:cubicBezTo>
                      <a:pt x="423264" y="2009883"/>
                      <a:pt x="426729" y="2002261"/>
                      <a:pt x="430886" y="1995678"/>
                    </a:cubicBezTo>
                    <a:cubicBezTo>
                      <a:pt x="435044" y="1989095"/>
                      <a:pt x="441280" y="1979047"/>
                      <a:pt x="444745" y="1973157"/>
                    </a:cubicBezTo>
                    <a:cubicBezTo>
                      <a:pt x="455139" y="1955487"/>
                      <a:pt x="509882" y="1843923"/>
                      <a:pt x="509882" y="1840112"/>
                    </a:cubicBezTo>
                    <a:cubicBezTo>
                      <a:pt x="509882" y="1838033"/>
                      <a:pt x="513000" y="1831104"/>
                      <a:pt x="516811" y="1824174"/>
                    </a:cubicBezTo>
                    <a:cubicBezTo>
                      <a:pt x="520622" y="1817245"/>
                      <a:pt x="523741" y="1810315"/>
                      <a:pt x="523741" y="1808237"/>
                    </a:cubicBezTo>
                    <a:cubicBezTo>
                      <a:pt x="523741" y="1806158"/>
                      <a:pt x="526166" y="1799575"/>
                      <a:pt x="528938" y="1793685"/>
                    </a:cubicBezTo>
                    <a:cubicBezTo>
                      <a:pt x="535521" y="1779133"/>
                      <a:pt x="544183" y="1755226"/>
                      <a:pt x="549726" y="1735824"/>
                    </a:cubicBezTo>
                    <a:cubicBezTo>
                      <a:pt x="552151" y="1727162"/>
                      <a:pt x="556309" y="1713996"/>
                      <a:pt x="559427" y="1706374"/>
                    </a:cubicBezTo>
                    <a:cubicBezTo>
                      <a:pt x="580909" y="1648167"/>
                      <a:pt x="604815" y="1537642"/>
                      <a:pt x="613823" y="1455182"/>
                    </a:cubicBezTo>
                    <a:cubicBezTo>
                      <a:pt x="621446" y="1388313"/>
                      <a:pt x="622139" y="1284025"/>
                      <a:pt x="615902" y="1220274"/>
                    </a:cubicBezTo>
                    <a:cubicBezTo>
                      <a:pt x="608280" y="1146475"/>
                      <a:pt x="587838" y="1040801"/>
                      <a:pt x="574672" y="1008233"/>
                    </a:cubicBezTo>
                    <a:cubicBezTo>
                      <a:pt x="572940" y="1003382"/>
                      <a:pt x="568436" y="990217"/>
                      <a:pt x="564971" y="978783"/>
                    </a:cubicBezTo>
                    <a:cubicBezTo>
                      <a:pt x="557695" y="953491"/>
                      <a:pt x="549380" y="930623"/>
                      <a:pt x="542797" y="915725"/>
                    </a:cubicBezTo>
                    <a:cubicBezTo>
                      <a:pt x="540025" y="909835"/>
                      <a:pt x="537600" y="903252"/>
                      <a:pt x="537600" y="901173"/>
                    </a:cubicBezTo>
                    <a:cubicBezTo>
                      <a:pt x="537600" y="899094"/>
                      <a:pt x="534135" y="890779"/>
                      <a:pt x="530324" y="882810"/>
                    </a:cubicBezTo>
                    <a:cubicBezTo>
                      <a:pt x="526166" y="874495"/>
                      <a:pt x="519929" y="860983"/>
                      <a:pt x="515772" y="852321"/>
                    </a:cubicBezTo>
                    <a:cubicBezTo>
                      <a:pt x="511961" y="843659"/>
                      <a:pt x="507803" y="834304"/>
                      <a:pt x="506417" y="831532"/>
                    </a:cubicBezTo>
                    <a:cubicBezTo>
                      <a:pt x="505031" y="828761"/>
                      <a:pt x="501913" y="822524"/>
                      <a:pt x="499488" y="817674"/>
                    </a:cubicBezTo>
                    <a:cubicBezTo>
                      <a:pt x="497062" y="812823"/>
                      <a:pt x="493251" y="805894"/>
                      <a:pt x="491519" y="802082"/>
                    </a:cubicBezTo>
                    <a:cubicBezTo>
                      <a:pt x="480085" y="779562"/>
                      <a:pt x="463455" y="749419"/>
                      <a:pt x="459990" y="744914"/>
                    </a:cubicBezTo>
                    <a:cubicBezTo>
                      <a:pt x="457565" y="742143"/>
                      <a:pt x="453753" y="735560"/>
                      <a:pt x="450982" y="730363"/>
                    </a:cubicBezTo>
                    <a:cubicBezTo>
                      <a:pt x="448556" y="724819"/>
                      <a:pt x="445092" y="720661"/>
                      <a:pt x="443359" y="720661"/>
                    </a:cubicBezTo>
                    <a:cubicBezTo>
                      <a:pt x="441973" y="720661"/>
                      <a:pt x="440587" y="717543"/>
                      <a:pt x="440587" y="714078"/>
                    </a:cubicBezTo>
                    <a:cubicBezTo>
                      <a:pt x="440587" y="710267"/>
                      <a:pt x="439202" y="706803"/>
                      <a:pt x="437816" y="706110"/>
                    </a:cubicBezTo>
                    <a:cubicBezTo>
                      <a:pt x="434697" y="705070"/>
                      <a:pt x="412870" y="672848"/>
                      <a:pt x="412870" y="669730"/>
                    </a:cubicBezTo>
                    <a:cubicBezTo>
                      <a:pt x="412870" y="667998"/>
                      <a:pt x="400743" y="652753"/>
                      <a:pt x="386884" y="636469"/>
                    </a:cubicBezTo>
                    <a:cubicBezTo>
                      <a:pt x="384113" y="633351"/>
                      <a:pt x="381687" y="629539"/>
                      <a:pt x="381687" y="628500"/>
                    </a:cubicBezTo>
                    <a:cubicBezTo>
                      <a:pt x="381687" y="626768"/>
                      <a:pt x="329023" y="560591"/>
                      <a:pt x="319669" y="550197"/>
                    </a:cubicBezTo>
                    <a:cubicBezTo>
                      <a:pt x="316550" y="547079"/>
                      <a:pt x="306503" y="535645"/>
                      <a:pt x="296802" y="524558"/>
                    </a:cubicBezTo>
                    <a:cubicBezTo>
                      <a:pt x="261808" y="483328"/>
                      <a:pt x="142275" y="367260"/>
                      <a:pt x="135346" y="367260"/>
                    </a:cubicBezTo>
                    <a:cubicBezTo>
                      <a:pt x="133613" y="367260"/>
                      <a:pt x="130842" y="364142"/>
                      <a:pt x="128763" y="360331"/>
                    </a:cubicBezTo>
                    <a:cubicBezTo>
                      <a:pt x="126684" y="356520"/>
                      <a:pt x="122873" y="353401"/>
                      <a:pt x="120101" y="353401"/>
                    </a:cubicBezTo>
                    <a:cubicBezTo>
                      <a:pt x="117329" y="353401"/>
                      <a:pt x="114904" y="352015"/>
                      <a:pt x="114904" y="350630"/>
                    </a:cubicBezTo>
                    <a:cubicBezTo>
                      <a:pt x="114904" y="347165"/>
                      <a:pt x="49767" y="294501"/>
                      <a:pt x="45609" y="294501"/>
                    </a:cubicBezTo>
                    <a:cubicBezTo>
                      <a:pt x="43531" y="294501"/>
                      <a:pt x="42145" y="293115"/>
                      <a:pt x="42145" y="291729"/>
                    </a:cubicBezTo>
                    <a:cubicBezTo>
                      <a:pt x="42145" y="290343"/>
                      <a:pt x="32790" y="282375"/>
                      <a:pt x="21356" y="274406"/>
                    </a:cubicBezTo>
                    <a:cubicBezTo>
                      <a:pt x="-6708" y="254657"/>
                      <a:pt x="-7054" y="247034"/>
                      <a:pt x="19971" y="258468"/>
                    </a:cubicBezTo>
                    <a:cubicBezTo>
                      <a:pt x="27593" y="261586"/>
                      <a:pt x="38334" y="265397"/>
                      <a:pt x="43877" y="267130"/>
                    </a:cubicBezTo>
                    <a:cubicBezTo>
                      <a:pt x="55311" y="269902"/>
                      <a:pt x="91690" y="282721"/>
                      <a:pt x="102777" y="287572"/>
                    </a:cubicBezTo>
                    <a:cubicBezTo>
                      <a:pt x="106589" y="288958"/>
                      <a:pt x="121487" y="295540"/>
                      <a:pt x="135692" y="301431"/>
                    </a:cubicBezTo>
                    <a:cubicBezTo>
                      <a:pt x="175190" y="318408"/>
                      <a:pt x="198404" y="329148"/>
                      <a:pt x="211223" y="335731"/>
                    </a:cubicBezTo>
                    <a:cubicBezTo>
                      <a:pt x="214341" y="337810"/>
                      <a:pt x="225775" y="343354"/>
                      <a:pt x="236169" y="348551"/>
                    </a:cubicBezTo>
                    <a:cubicBezTo>
                      <a:pt x="246563" y="353401"/>
                      <a:pt x="263194" y="362063"/>
                      <a:pt x="272549" y="367260"/>
                    </a:cubicBezTo>
                    <a:cubicBezTo>
                      <a:pt x="282250" y="372804"/>
                      <a:pt x="294723" y="379733"/>
                      <a:pt x="300266" y="382505"/>
                    </a:cubicBezTo>
                    <a:cubicBezTo>
                      <a:pt x="306156" y="385623"/>
                      <a:pt x="316204" y="391513"/>
                      <a:pt x="322787" y="395671"/>
                    </a:cubicBezTo>
                    <a:cubicBezTo>
                      <a:pt x="329370" y="399482"/>
                      <a:pt x="338032" y="404679"/>
                      <a:pt x="341843" y="406758"/>
                    </a:cubicBezTo>
                    <a:cubicBezTo>
                      <a:pt x="358474" y="416113"/>
                      <a:pt x="379955" y="431011"/>
                      <a:pt x="380994" y="433436"/>
                    </a:cubicBezTo>
                    <a:cubicBezTo>
                      <a:pt x="381687" y="435169"/>
                      <a:pt x="383420" y="436555"/>
                      <a:pt x="385152" y="436555"/>
                    </a:cubicBezTo>
                    <a:cubicBezTo>
                      <a:pt x="388270" y="436555"/>
                      <a:pt x="432272" y="464619"/>
                      <a:pt x="440241" y="471548"/>
                    </a:cubicBezTo>
                    <a:cubicBezTo>
                      <a:pt x="443013" y="473973"/>
                      <a:pt x="453060" y="481249"/>
                      <a:pt x="462762" y="487832"/>
                    </a:cubicBezTo>
                    <a:cubicBezTo>
                      <a:pt x="472463" y="494762"/>
                      <a:pt x="481818" y="502038"/>
                      <a:pt x="483203" y="504809"/>
                    </a:cubicBezTo>
                    <a:cubicBezTo>
                      <a:pt x="484589" y="507235"/>
                      <a:pt x="488054" y="509314"/>
                      <a:pt x="490826" y="509314"/>
                    </a:cubicBezTo>
                    <a:cubicBezTo>
                      <a:pt x="493251" y="509314"/>
                      <a:pt x="496023" y="510699"/>
                      <a:pt x="496716" y="512085"/>
                    </a:cubicBezTo>
                    <a:cubicBezTo>
                      <a:pt x="497409" y="513818"/>
                      <a:pt x="506764" y="521787"/>
                      <a:pt x="517851" y="529755"/>
                    </a:cubicBezTo>
                    <a:cubicBezTo>
                      <a:pt x="528591" y="538071"/>
                      <a:pt x="537600" y="546040"/>
                      <a:pt x="537600" y="547772"/>
                    </a:cubicBezTo>
                    <a:cubicBezTo>
                      <a:pt x="537600" y="549504"/>
                      <a:pt x="539678" y="550890"/>
                      <a:pt x="542104" y="550890"/>
                    </a:cubicBezTo>
                    <a:cubicBezTo>
                      <a:pt x="544529" y="550890"/>
                      <a:pt x="549033" y="553662"/>
                      <a:pt x="552151" y="557127"/>
                    </a:cubicBezTo>
                    <a:cubicBezTo>
                      <a:pt x="555270" y="560245"/>
                      <a:pt x="560120" y="564749"/>
                      <a:pt x="562546" y="566828"/>
                    </a:cubicBezTo>
                    <a:cubicBezTo>
                      <a:pt x="625950" y="617413"/>
                      <a:pt x="733010" y="722047"/>
                      <a:pt x="799186" y="798271"/>
                    </a:cubicBezTo>
                    <a:cubicBezTo>
                      <a:pt x="841109" y="846777"/>
                      <a:pt x="836258" y="840541"/>
                      <a:pt x="856007" y="866873"/>
                    </a:cubicBezTo>
                    <a:cubicBezTo>
                      <a:pt x="864323" y="877960"/>
                      <a:pt x="872291" y="886968"/>
                      <a:pt x="874024" y="886968"/>
                    </a:cubicBezTo>
                    <a:cubicBezTo>
                      <a:pt x="875756" y="886968"/>
                      <a:pt x="877142" y="889047"/>
                      <a:pt x="877142" y="891472"/>
                    </a:cubicBezTo>
                    <a:cubicBezTo>
                      <a:pt x="877142" y="894244"/>
                      <a:pt x="880260" y="899094"/>
                      <a:pt x="884071" y="902559"/>
                    </a:cubicBezTo>
                    <a:cubicBezTo>
                      <a:pt x="887883" y="906024"/>
                      <a:pt x="891001" y="910182"/>
                      <a:pt x="891001" y="911914"/>
                    </a:cubicBezTo>
                    <a:cubicBezTo>
                      <a:pt x="891001" y="913646"/>
                      <a:pt x="894466" y="918843"/>
                      <a:pt x="898970" y="923347"/>
                    </a:cubicBezTo>
                    <a:lnTo>
                      <a:pt x="906592" y="931663"/>
                    </a:lnTo>
                    <a:lnTo>
                      <a:pt x="925648" y="909489"/>
                    </a:lnTo>
                    <a:cubicBezTo>
                      <a:pt x="936042" y="897016"/>
                      <a:pt x="945743" y="886968"/>
                      <a:pt x="947129" y="886968"/>
                    </a:cubicBezTo>
                    <a:cubicBezTo>
                      <a:pt x="948515" y="886968"/>
                      <a:pt x="949901" y="884543"/>
                      <a:pt x="949901" y="881771"/>
                    </a:cubicBezTo>
                    <a:cubicBezTo>
                      <a:pt x="949901" y="878999"/>
                      <a:pt x="953019" y="875188"/>
                      <a:pt x="956831" y="873109"/>
                    </a:cubicBezTo>
                    <a:cubicBezTo>
                      <a:pt x="960642" y="871030"/>
                      <a:pt x="963760" y="867219"/>
                      <a:pt x="963760" y="864447"/>
                    </a:cubicBezTo>
                    <a:cubicBezTo>
                      <a:pt x="963760" y="862022"/>
                      <a:pt x="964799" y="859250"/>
                      <a:pt x="966532" y="858557"/>
                    </a:cubicBezTo>
                    <a:cubicBezTo>
                      <a:pt x="970689" y="856825"/>
                      <a:pt x="991478" y="828761"/>
                      <a:pt x="991478" y="824949"/>
                    </a:cubicBezTo>
                    <a:cubicBezTo>
                      <a:pt x="991478" y="823217"/>
                      <a:pt x="993557" y="820099"/>
                      <a:pt x="995982" y="818713"/>
                    </a:cubicBezTo>
                    <a:cubicBezTo>
                      <a:pt x="998407" y="817327"/>
                      <a:pt x="1005683" y="807279"/>
                      <a:pt x="1012266" y="796885"/>
                    </a:cubicBezTo>
                    <a:cubicBezTo>
                      <a:pt x="1018849" y="786491"/>
                      <a:pt x="1025085" y="777136"/>
                      <a:pt x="1026471" y="776097"/>
                    </a:cubicBezTo>
                    <a:cubicBezTo>
                      <a:pt x="1027511" y="775058"/>
                      <a:pt x="1031322" y="769860"/>
                      <a:pt x="1034440" y="763970"/>
                    </a:cubicBezTo>
                    <a:cubicBezTo>
                      <a:pt x="1037558" y="758427"/>
                      <a:pt x="1043448" y="748033"/>
                      <a:pt x="1047606" y="741450"/>
                    </a:cubicBezTo>
                    <a:cubicBezTo>
                      <a:pt x="1067355" y="708881"/>
                      <a:pt x="1119672" y="605979"/>
                      <a:pt x="1119672" y="599743"/>
                    </a:cubicBezTo>
                    <a:cubicBezTo>
                      <a:pt x="1119672" y="597664"/>
                      <a:pt x="1122791" y="591081"/>
                      <a:pt x="1126602" y="584844"/>
                    </a:cubicBezTo>
                    <a:cubicBezTo>
                      <a:pt x="1130413" y="578608"/>
                      <a:pt x="1133531" y="571332"/>
                      <a:pt x="1133531" y="568907"/>
                    </a:cubicBezTo>
                    <a:cubicBezTo>
                      <a:pt x="1133531" y="566135"/>
                      <a:pt x="1135610" y="559206"/>
                      <a:pt x="1138382" y="553316"/>
                    </a:cubicBezTo>
                    <a:cubicBezTo>
                      <a:pt x="1143579" y="541882"/>
                      <a:pt x="1155012" y="507581"/>
                      <a:pt x="1167485" y="466005"/>
                    </a:cubicBezTo>
                    <a:cubicBezTo>
                      <a:pt x="1195203" y="374190"/>
                      <a:pt x="1209755" y="271634"/>
                      <a:pt x="1209755" y="171504"/>
                    </a:cubicBezTo>
                    <a:cubicBezTo>
                      <a:pt x="1209755" y="127155"/>
                      <a:pt x="1201093" y="9008"/>
                      <a:pt x="1197282" y="3118"/>
                    </a:cubicBezTo>
                    <a:cubicBezTo>
                      <a:pt x="1196243" y="1386"/>
                      <a:pt x="1196936" y="0"/>
                      <a:pt x="1198668" y="0"/>
                    </a:cubicBezTo>
                    <a:cubicBezTo>
                      <a:pt x="1200400" y="0"/>
                      <a:pt x="1203865" y="4158"/>
                      <a:pt x="1206290" y="9701"/>
                    </a:cubicBezTo>
                    <a:cubicBezTo>
                      <a:pt x="1212873" y="23560"/>
                      <a:pt x="1241284" y="103595"/>
                      <a:pt x="1244402" y="117800"/>
                    </a:cubicBezTo>
                    <a:cubicBezTo>
                      <a:pt x="1245788" y="124383"/>
                      <a:pt x="1249599" y="136856"/>
                      <a:pt x="1252371" y="145518"/>
                    </a:cubicBezTo>
                    <a:cubicBezTo>
                      <a:pt x="1280089" y="229364"/>
                      <a:pt x="1300877" y="346472"/>
                      <a:pt x="1307114" y="455610"/>
                    </a:cubicBezTo>
                    <a:cubicBezTo>
                      <a:pt x="1315082" y="590042"/>
                      <a:pt x="1300184" y="729670"/>
                      <a:pt x="1264844" y="857518"/>
                    </a:cubicBezTo>
                    <a:cubicBezTo>
                      <a:pt x="1248213" y="917804"/>
                      <a:pt x="1239898" y="943443"/>
                      <a:pt x="1223614" y="985019"/>
                    </a:cubicBezTo>
                    <a:cubicBezTo>
                      <a:pt x="1219803" y="995067"/>
                      <a:pt x="1216684" y="1004768"/>
                      <a:pt x="1216684" y="1007194"/>
                    </a:cubicBezTo>
                    <a:cubicBezTo>
                      <a:pt x="1216684" y="1009272"/>
                      <a:pt x="1213566" y="1016895"/>
                      <a:pt x="1210102" y="1024517"/>
                    </a:cubicBezTo>
                    <a:cubicBezTo>
                      <a:pt x="1206637" y="1031793"/>
                      <a:pt x="1199361" y="1047731"/>
                      <a:pt x="1194164" y="1060204"/>
                    </a:cubicBezTo>
                    <a:cubicBezTo>
                      <a:pt x="1181344" y="1089654"/>
                      <a:pt x="1161942" y="1132963"/>
                      <a:pt x="1157438" y="1140932"/>
                    </a:cubicBezTo>
                    <a:cubicBezTo>
                      <a:pt x="1155705" y="1144397"/>
                      <a:pt x="1147737" y="1159295"/>
                      <a:pt x="1140114" y="1173847"/>
                    </a:cubicBezTo>
                    <a:cubicBezTo>
                      <a:pt x="1132492" y="1188398"/>
                      <a:pt x="1122444" y="1206761"/>
                      <a:pt x="1117940" y="1214384"/>
                    </a:cubicBezTo>
                    <a:cubicBezTo>
                      <a:pt x="1113436" y="1222006"/>
                      <a:pt x="1107199" y="1233093"/>
                      <a:pt x="1104428" y="1238637"/>
                    </a:cubicBezTo>
                    <a:cubicBezTo>
                      <a:pt x="1101309" y="1244527"/>
                      <a:pt x="1094380" y="1255960"/>
                      <a:pt x="1088490" y="1264622"/>
                    </a:cubicBezTo>
                    <a:cubicBezTo>
                      <a:pt x="1082946" y="1273284"/>
                      <a:pt x="1077056" y="1282639"/>
                      <a:pt x="1075670" y="1285411"/>
                    </a:cubicBezTo>
                    <a:cubicBezTo>
                      <a:pt x="1074631" y="1288182"/>
                      <a:pt x="1067355" y="1299616"/>
                      <a:pt x="1060079" y="1310703"/>
                    </a:cubicBezTo>
                    <a:cubicBezTo>
                      <a:pt x="1052803" y="1321790"/>
                      <a:pt x="1046913" y="1331491"/>
                      <a:pt x="1046913" y="1332184"/>
                    </a:cubicBezTo>
                    <a:cubicBezTo>
                      <a:pt x="1046913" y="1333917"/>
                      <a:pt x="1025432" y="1366138"/>
                      <a:pt x="1023007" y="1368564"/>
                    </a:cubicBezTo>
                    <a:cubicBezTo>
                      <a:pt x="1021621" y="1369603"/>
                      <a:pt x="1019542" y="1372721"/>
                      <a:pt x="1017463" y="1375840"/>
                    </a:cubicBezTo>
                    <a:cubicBezTo>
                      <a:pt x="1012959" y="1383462"/>
                      <a:pt x="987320" y="1421228"/>
                      <a:pt x="983509" y="1425732"/>
                    </a:cubicBezTo>
                    <a:cubicBezTo>
                      <a:pt x="982123" y="1427810"/>
                      <a:pt x="975194" y="1437165"/>
                      <a:pt x="967918" y="1446520"/>
                    </a:cubicBezTo>
                    <a:cubicBezTo>
                      <a:pt x="960988" y="1456221"/>
                      <a:pt x="954059" y="1464536"/>
                      <a:pt x="952673" y="1464883"/>
                    </a:cubicBezTo>
                    <a:cubicBezTo>
                      <a:pt x="950941" y="1465576"/>
                      <a:pt x="949901" y="1467655"/>
                      <a:pt x="949901" y="1469734"/>
                    </a:cubicBezTo>
                    <a:cubicBezTo>
                      <a:pt x="949901" y="1471812"/>
                      <a:pt x="946783" y="1476663"/>
                      <a:pt x="942972" y="1480821"/>
                    </a:cubicBezTo>
                    <a:cubicBezTo>
                      <a:pt x="939507" y="1484632"/>
                      <a:pt x="915600" y="1513735"/>
                      <a:pt x="890654" y="1545264"/>
                    </a:cubicBezTo>
                    <a:cubicBezTo>
                      <a:pt x="844920" y="1602086"/>
                      <a:pt x="830368" y="1619063"/>
                      <a:pt x="815816" y="1633615"/>
                    </a:cubicBezTo>
                    <a:cubicBezTo>
                      <a:pt x="811312" y="1637772"/>
                      <a:pt x="807848" y="1642277"/>
                      <a:pt x="807848" y="1643662"/>
                    </a:cubicBezTo>
                    <a:cubicBezTo>
                      <a:pt x="807848" y="1644702"/>
                      <a:pt x="803343" y="1649899"/>
                      <a:pt x="798146" y="1655096"/>
                    </a:cubicBezTo>
                    <a:cubicBezTo>
                      <a:pt x="792949" y="1660640"/>
                      <a:pt x="771122" y="1683507"/>
                      <a:pt x="749987" y="1706374"/>
                    </a:cubicBezTo>
                    <a:cubicBezTo>
                      <a:pt x="683464" y="1778440"/>
                      <a:pt x="615209" y="1846002"/>
                      <a:pt x="534828" y="1919454"/>
                    </a:cubicBezTo>
                    <a:cubicBezTo>
                      <a:pt x="516811" y="1935738"/>
                      <a:pt x="496369" y="1954794"/>
                      <a:pt x="489093" y="1962070"/>
                    </a:cubicBezTo>
                    <a:cubicBezTo>
                      <a:pt x="481818" y="1968999"/>
                      <a:pt x="475235" y="1974889"/>
                      <a:pt x="474195" y="1974889"/>
                    </a:cubicBezTo>
                    <a:cubicBezTo>
                      <a:pt x="473502" y="1974889"/>
                      <a:pt x="462762" y="1984244"/>
                      <a:pt x="450635" y="1995678"/>
                    </a:cubicBezTo>
                    <a:cubicBezTo>
                      <a:pt x="427768" y="2016813"/>
                      <a:pt x="423264" y="2019584"/>
                      <a:pt x="423264" y="2012308"/>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 name="Google Shape;331;p2">
                <a:extLst>
                  <a:ext uri="{FF2B5EF4-FFF2-40B4-BE49-F238E27FC236}">
                    <a16:creationId xmlns:a16="http://schemas.microsoft.com/office/drawing/2014/main" id="{AEA2106A-A469-E88F-DF61-47DA302D03BC}"/>
                  </a:ext>
                </a:extLst>
              </p:cNvPr>
              <p:cNvSpPr/>
              <p:nvPr/>
            </p:nvSpPr>
            <p:spPr>
              <a:xfrm>
                <a:off x="10780834" y="7009505"/>
                <a:ext cx="396017" cy="458382"/>
              </a:xfrm>
              <a:custGeom>
                <a:avLst/>
                <a:gdLst/>
                <a:ahLst/>
                <a:cxnLst/>
                <a:rect l="l" t="t" r="r" b="b"/>
                <a:pathLst>
                  <a:path w="396017" h="458382" extrusionOk="0">
                    <a:moveTo>
                      <a:pt x="191599" y="453576"/>
                    </a:moveTo>
                    <a:cubicBezTo>
                      <a:pt x="148636" y="444221"/>
                      <a:pt x="116415" y="426205"/>
                      <a:pt x="81767" y="392250"/>
                    </a:cubicBezTo>
                    <a:cubicBezTo>
                      <a:pt x="62711" y="373541"/>
                      <a:pt x="50585" y="358643"/>
                      <a:pt x="40191" y="340972"/>
                    </a:cubicBezTo>
                    <a:cubicBezTo>
                      <a:pt x="31875" y="326767"/>
                      <a:pt x="15591" y="292120"/>
                      <a:pt x="13859" y="285537"/>
                    </a:cubicBezTo>
                    <a:cubicBezTo>
                      <a:pt x="12819" y="281726"/>
                      <a:pt x="9355" y="271678"/>
                      <a:pt x="5890" y="263016"/>
                    </a:cubicBezTo>
                    <a:cubicBezTo>
                      <a:pt x="1039" y="250543"/>
                      <a:pt x="0" y="236338"/>
                      <a:pt x="0" y="191990"/>
                    </a:cubicBezTo>
                    <a:cubicBezTo>
                      <a:pt x="0" y="140365"/>
                      <a:pt x="346" y="134822"/>
                      <a:pt x="9008" y="112994"/>
                    </a:cubicBezTo>
                    <a:cubicBezTo>
                      <a:pt x="32222" y="53747"/>
                      <a:pt x="71027" y="18061"/>
                      <a:pt x="126809" y="4895"/>
                    </a:cubicBezTo>
                    <a:cubicBezTo>
                      <a:pt x="154526" y="-1688"/>
                      <a:pt x="172543" y="-1688"/>
                      <a:pt x="201300" y="5241"/>
                    </a:cubicBezTo>
                    <a:cubicBezTo>
                      <a:pt x="230750" y="12171"/>
                      <a:pt x="256389" y="24297"/>
                      <a:pt x="286186" y="45778"/>
                    </a:cubicBezTo>
                    <a:cubicBezTo>
                      <a:pt x="306281" y="60330"/>
                      <a:pt x="316675" y="71071"/>
                      <a:pt x="347511" y="109529"/>
                    </a:cubicBezTo>
                    <a:cubicBezTo>
                      <a:pt x="354787" y="118191"/>
                      <a:pt x="380080" y="171894"/>
                      <a:pt x="382505" y="183328"/>
                    </a:cubicBezTo>
                    <a:cubicBezTo>
                      <a:pt x="383891" y="189911"/>
                      <a:pt x="387702" y="204809"/>
                      <a:pt x="390474" y="216243"/>
                    </a:cubicBezTo>
                    <a:cubicBezTo>
                      <a:pt x="398443" y="246732"/>
                      <a:pt x="397750" y="298356"/>
                      <a:pt x="389088" y="327460"/>
                    </a:cubicBezTo>
                    <a:cubicBezTo>
                      <a:pt x="380773" y="354485"/>
                      <a:pt x="366567" y="385321"/>
                      <a:pt x="359291" y="391557"/>
                    </a:cubicBezTo>
                    <a:cubicBezTo>
                      <a:pt x="356520" y="393636"/>
                      <a:pt x="354441" y="396754"/>
                      <a:pt x="354441" y="398487"/>
                    </a:cubicBezTo>
                    <a:cubicBezTo>
                      <a:pt x="354441" y="401259"/>
                      <a:pt x="345432" y="410267"/>
                      <a:pt x="327762" y="425858"/>
                    </a:cubicBezTo>
                    <a:cubicBezTo>
                      <a:pt x="318061" y="434173"/>
                      <a:pt x="292422" y="446993"/>
                      <a:pt x="275099" y="451843"/>
                    </a:cubicBezTo>
                    <a:cubicBezTo>
                      <a:pt x="246688" y="460159"/>
                      <a:pt x="223128" y="460852"/>
                      <a:pt x="191599" y="453576"/>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2" name="Google Shape;332;p2">
                <a:extLst>
                  <a:ext uri="{FF2B5EF4-FFF2-40B4-BE49-F238E27FC236}">
                    <a16:creationId xmlns:a16="http://schemas.microsoft.com/office/drawing/2014/main" id="{249CA5C8-AD12-ACF4-24C7-FE870616B8B4}"/>
                  </a:ext>
                </a:extLst>
              </p:cNvPr>
              <p:cNvGrpSpPr/>
              <p:nvPr/>
            </p:nvGrpSpPr>
            <p:grpSpPr>
              <a:xfrm>
                <a:off x="9659450" y="7275294"/>
                <a:ext cx="3569904" cy="1306361"/>
                <a:chOff x="8060633" y="4051790"/>
                <a:chExt cx="3569904" cy="1306361"/>
              </a:xfrm>
            </p:grpSpPr>
            <p:sp>
              <p:nvSpPr>
                <p:cNvPr id="13" name="Google Shape;333;p2">
                  <a:extLst>
                    <a:ext uri="{FF2B5EF4-FFF2-40B4-BE49-F238E27FC236}">
                      <a16:creationId xmlns:a16="http://schemas.microsoft.com/office/drawing/2014/main" id="{C86FA4D5-E4F3-F969-CA60-65DC35E2FB82}"/>
                    </a:ext>
                  </a:extLst>
                </p:cNvPr>
                <p:cNvSpPr/>
                <p:nvPr/>
              </p:nvSpPr>
              <p:spPr>
                <a:xfrm>
                  <a:off x="9826101" y="4051790"/>
                  <a:ext cx="928198" cy="1306199"/>
                </a:xfrm>
                <a:custGeom>
                  <a:avLst/>
                  <a:gdLst/>
                  <a:ahLst/>
                  <a:cxnLst/>
                  <a:rect l="l" t="t" r="r" b="b"/>
                  <a:pathLst>
                    <a:path w="928198" h="1306198" extrusionOk="0">
                      <a:moveTo>
                        <a:pt x="359991" y="1301002"/>
                      </a:moveTo>
                      <a:cubicBezTo>
                        <a:pt x="301784" y="1291994"/>
                        <a:pt x="209969" y="1261850"/>
                        <a:pt x="191606" y="1245913"/>
                      </a:cubicBezTo>
                      <a:cubicBezTo>
                        <a:pt x="188834" y="1243141"/>
                        <a:pt x="185023" y="1241062"/>
                        <a:pt x="183637" y="1241062"/>
                      </a:cubicBezTo>
                      <a:cubicBezTo>
                        <a:pt x="177747" y="1241062"/>
                        <a:pt x="147604" y="1217502"/>
                        <a:pt x="129241" y="1199139"/>
                      </a:cubicBezTo>
                      <a:cubicBezTo>
                        <a:pt x="107760" y="1177311"/>
                        <a:pt x="71380" y="1126380"/>
                        <a:pt x="65144" y="1109403"/>
                      </a:cubicBezTo>
                      <a:cubicBezTo>
                        <a:pt x="64104" y="1106631"/>
                        <a:pt x="61679" y="1101088"/>
                        <a:pt x="59600" y="1097276"/>
                      </a:cubicBezTo>
                      <a:cubicBezTo>
                        <a:pt x="45395" y="1071637"/>
                        <a:pt x="26339" y="1019667"/>
                        <a:pt x="21835" y="995067"/>
                      </a:cubicBezTo>
                      <a:cubicBezTo>
                        <a:pt x="20449" y="986405"/>
                        <a:pt x="17331" y="973932"/>
                        <a:pt x="15252" y="967349"/>
                      </a:cubicBezTo>
                      <a:cubicBezTo>
                        <a:pt x="7283" y="941018"/>
                        <a:pt x="7" y="863754"/>
                        <a:pt x="7" y="799311"/>
                      </a:cubicBezTo>
                      <a:cubicBezTo>
                        <a:pt x="-339" y="689133"/>
                        <a:pt x="11787" y="617413"/>
                        <a:pt x="47127" y="520401"/>
                      </a:cubicBezTo>
                      <a:cubicBezTo>
                        <a:pt x="49553" y="513471"/>
                        <a:pt x="54403" y="503770"/>
                        <a:pt x="57868" y="498573"/>
                      </a:cubicBezTo>
                      <a:cubicBezTo>
                        <a:pt x="60986" y="493722"/>
                        <a:pt x="63758" y="487139"/>
                        <a:pt x="63758" y="484714"/>
                      </a:cubicBezTo>
                      <a:cubicBezTo>
                        <a:pt x="63758" y="481942"/>
                        <a:pt x="66183" y="477785"/>
                        <a:pt x="68955" y="475359"/>
                      </a:cubicBezTo>
                      <a:cubicBezTo>
                        <a:pt x="71727" y="473281"/>
                        <a:pt x="74845" y="467737"/>
                        <a:pt x="76231" y="463926"/>
                      </a:cubicBezTo>
                      <a:cubicBezTo>
                        <a:pt x="78656" y="455957"/>
                        <a:pt x="80042" y="453878"/>
                        <a:pt x="111918" y="412994"/>
                      </a:cubicBezTo>
                      <a:cubicBezTo>
                        <a:pt x="135478" y="382158"/>
                        <a:pt x="165621" y="350630"/>
                        <a:pt x="170818" y="350630"/>
                      </a:cubicBezTo>
                      <a:cubicBezTo>
                        <a:pt x="172897" y="350630"/>
                        <a:pt x="174629" y="349244"/>
                        <a:pt x="174629" y="347511"/>
                      </a:cubicBezTo>
                      <a:cubicBezTo>
                        <a:pt x="174629" y="345779"/>
                        <a:pt x="183291" y="339196"/>
                        <a:pt x="194031" y="332959"/>
                      </a:cubicBezTo>
                      <a:cubicBezTo>
                        <a:pt x="204772" y="326376"/>
                        <a:pt x="215166" y="319447"/>
                        <a:pt x="217245" y="317368"/>
                      </a:cubicBezTo>
                      <a:cubicBezTo>
                        <a:pt x="224175" y="311478"/>
                        <a:pt x="250853" y="299698"/>
                        <a:pt x="278571" y="290343"/>
                      </a:cubicBezTo>
                      <a:cubicBezTo>
                        <a:pt x="330195" y="273366"/>
                        <a:pt x="395678" y="268516"/>
                        <a:pt x="455271" y="277524"/>
                      </a:cubicBezTo>
                      <a:cubicBezTo>
                        <a:pt x="499273" y="284107"/>
                        <a:pt x="556095" y="303163"/>
                        <a:pt x="571686" y="316675"/>
                      </a:cubicBezTo>
                      <a:cubicBezTo>
                        <a:pt x="575497" y="320140"/>
                        <a:pt x="580348" y="322912"/>
                        <a:pt x="582426" y="322912"/>
                      </a:cubicBezTo>
                      <a:cubicBezTo>
                        <a:pt x="588663" y="322912"/>
                        <a:pt x="651374" y="384237"/>
                        <a:pt x="662808" y="401561"/>
                      </a:cubicBezTo>
                      <a:lnTo>
                        <a:pt x="673549" y="417499"/>
                      </a:lnTo>
                      <a:lnTo>
                        <a:pt x="673549" y="208923"/>
                      </a:lnTo>
                      <a:lnTo>
                        <a:pt x="673549" y="0"/>
                      </a:lnTo>
                      <a:lnTo>
                        <a:pt x="752544" y="1732"/>
                      </a:lnTo>
                      <a:cubicBezTo>
                        <a:pt x="819413" y="3118"/>
                        <a:pt x="833619" y="4158"/>
                        <a:pt x="846784" y="9701"/>
                      </a:cubicBezTo>
                      <a:cubicBezTo>
                        <a:pt x="877967" y="22867"/>
                        <a:pt x="902220" y="45041"/>
                        <a:pt x="918851" y="75184"/>
                      </a:cubicBezTo>
                      <a:lnTo>
                        <a:pt x="928205" y="92508"/>
                      </a:lnTo>
                      <a:lnTo>
                        <a:pt x="928205" y="522133"/>
                      </a:lnTo>
                      <a:lnTo>
                        <a:pt x="928205" y="951758"/>
                      </a:lnTo>
                      <a:lnTo>
                        <a:pt x="919890" y="988138"/>
                      </a:lnTo>
                      <a:cubicBezTo>
                        <a:pt x="915386" y="1008233"/>
                        <a:pt x="907764" y="1035951"/>
                        <a:pt x="903259" y="1050156"/>
                      </a:cubicBezTo>
                      <a:cubicBezTo>
                        <a:pt x="893905" y="1078220"/>
                        <a:pt x="869998" y="1126380"/>
                        <a:pt x="859950" y="1137121"/>
                      </a:cubicBezTo>
                      <a:cubicBezTo>
                        <a:pt x="856486" y="1140585"/>
                        <a:pt x="853714" y="1145436"/>
                        <a:pt x="853714" y="1147168"/>
                      </a:cubicBezTo>
                      <a:cubicBezTo>
                        <a:pt x="853714" y="1149247"/>
                        <a:pt x="850596" y="1152365"/>
                        <a:pt x="846784" y="1154444"/>
                      </a:cubicBezTo>
                      <a:cubicBezTo>
                        <a:pt x="842973" y="1156523"/>
                        <a:pt x="839855" y="1159641"/>
                        <a:pt x="839855" y="1161374"/>
                      </a:cubicBezTo>
                      <a:cubicBezTo>
                        <a:pt x="839855" y="1165531"/>
                        <a:pt x="824610" y="1180430"/>
                        <a:pt x="817681" y="1183201"/>
                      </a:cubicBezTo>
                      <a:cubicBezTo>
                        <a:pt x="814563" y="1184587"/>
                        <a:pt x="812137" y="1187013"/>
                        <a:pt x="812137" y="1188745"/>
                      </a:cubicBezTo>
                      <a:cubicBezTo>
                        <a:pt x="812137" y="1191517"/>
                        <a:pt x="783034" y="1213344"/>
                        <a:pt x="779222" y="1213344"/>
                      </a:cubicBezTo>
                      <a:cubicBezTo>
                        <a:pt x="778530" y="1213344"/>
                        <a:pt x="772640" y="1216809"/>
                        <a:pt x="766403" y="1221313"/>
                      </a:cubicBezTo>
                      <a:cubicBezTo>
                        <a:pt x="756009" y="1227896"/>
                        <a:pt x="719629" y="1246606"/>
                        <a:pt x="689140" y="1260465"/>
                      </a:cubicBezTo>
                      <a:cubicBezTo>
                        <a:pt x="672856" y="1267740"/>
                        <a:pt x="638208" y="1279521"/>
                        <a:pt x="625042" y="1282292"/>
                      </a:cubicBezTo>
                      <a:cubicBezTo>
                        <a:pt x="618460" y="1284025"/>
                        <a:pt x="604254" y="1287489"/>
                        <a:pt x="593860" y="1290608"/>
                      </a:cubicBezTo>
                      <a:cubicBezTo>
                        <a:pt x="540157" y="1306199"/>
                        <a:pt x="425128" y="1311396"/>
                        <a:pt x="359991" y="1301002"/>
                      </a:cubicBezTo>
                      <a:close/>
                      <a:moveTo>
                        <a:pt x="529763" y="1075449"/>
                      </a:moveTo>
                      <a:cubicBezTo>
                        <a:pt x="575497" y="1059857"/>
                        <a:pt x="603215" y="1037337"/>
                        <a:pt x="631279" y="993335"/>
                      </a:cubicBezTo>
                      <a:cubicBezTo>
                        <a:pt x="642020" y="976011"/>
                        <a:pt x="654146" y="942750"/>
                        <a:pt x="663501" y="904984"/>
                      </a:cubicBezTo>
                      <a:cubicBezTo>
                        <a:pt x="670777" y="875188"/>
                        <a:pt x="671470" y="864447"/>
                        <a:pt x="671470" y="790649"/>
                      </a:cubicBezTo>
                      <a:cubicBezTo>
                        <a:pt x="671123" y="714078"/>
                        <a:pt x="670777" y="707149"/>
                        <a:pt x="662461" y="676313"/>
                      </a:cubicBezTo>
                      <a:cubicBezTo>
                        <a:pt x="657264" y="657950"/>
                        <a:pt x="650681" y="636815"/>
                        <a:pt x="647217" y="629539"/>
                      </a:cubicBezTo>
                      <a:cubicBezTo>
                        <a:pt x="635437" y="602168"/>
                        <a:pt x="626775" y="585884"/>
                        <a:pt x="620885" y="579301"/>
                      </a:cubicBezTo>
                      <a:cubicBezTo>
                        <a:pt x="617420" y="575490"/>
                        <a:pt x="614648" y="571679"/>
                        <a:pt x="614648" y="570293"/>
                      </a:cubicBezTo>
                      <a:cubicBezTo>
                        <a:pt x="614648" y="565789"/>
                        <a:pt x="578615" y="534606"/>
                        <a:pt x="568914" y="530448"/>
                      </a:cubicBezTo>
                      <a:cubicBezTo>
                        <a:pt x="563370" y="528370"/>
                        <a:pt x="559213" y="525251"/>
                        <a:pt x="559213" y="523519"/>
                      </a:cubicBezTo>
                      <a:cubicBezTo>
                        <a:pt x="559213" y="521787"/>
                        <a:pt x="556788" y="520401"/>
                        <a:pt x="554016" y="520401"/>
                      </a:cubicBezTo>
                      <a:cubicBezTo>
                        <a:pt x="550898" y="520401"/>
                        <a:pt x="543622" y="517975"/>
                        <a:pt x="537732" y="514857"/>
                      </a:cubicBezTo>
                      <a:cubicBezTo>
                        <a:pt x="531495" y="511739"/>
                        <a:pt x="511746" y="507235"/>
                        <a:pt x="493730" y="504463"/>
                      </a:cubicBezTo>
                      <a:cubicBezTo>
                        <a:pt x="427207" y="495108"/>
                        <a:pt x="376969" y="511046"/>
                        <a:pt x="333313" y="555394"/>
                      </a:cubicBezTo>
                      <a:cubicBezTo>
                        <a:pt x="320494" y="568214"/>
                        <a:pt x="306981" y="584844"/>
                        <a:pt x="302824" y="592120"/>
                      </a:cubicBezTo>
                      <a:cubicBezTo>
                        <a:pt x="299012" y="599396"/>
                        <a:pt x="294508" y="607712"/>
                        <a:pt x="292429" y="610483"/>
                      </a:cubicBezTo>
                      <a:cubicBezTo>
                        <a:pt x="290697" y="613255"/>
                        <a:pt x="286886" y="621224"/>
                        <a:pt x="284114" y="627807"/>
                      </a:cubicBezTo>
                      <a:cubicBezTo>
                        <a:pt x="279264" y="638894"/>
                        <a:pt x="276145" y="649288"/>
                        <a:pt x="263672" y="695369"/>
                      </a:cubicBezTo>
                      <a:cubicBezTo>
                        <a:pt x="261593" y="703338"/>
                        <a:pt x="260208" y="743529"/>
                        <a:pt x="260208" y="790649"/>
                      </a:cubicBezTo>
                      <a:cubicBezTo>
                        <a:pt x="260554" y="862022"/>
                        <a:pt x="261247" y="875534"/>
                        <a:pt x="267830" y="899441"/>
                      </a:cubicBezTo>
                      <a:cubicBezTo>
                        <a:pt x="271641" y="914686"/>
                        <a:pt x="275106" y="928891"/>
                        <a:pt x="275106" y="931316"/>
                      </a:cubicBezTo>
                      <a:cubicBezTo>
                        <a:pt x="275106" y="934088"/>
                        <a:pt x="281689" y="949679"/>
                        <a:pt x="289658" y="966310"/>
                      </a:cubicBezTo>
                      <a:cubicBezTo>
                        <a:pt x="320494" y="1031100"/>
                        <a:pt x="359991" y="1064362"/>
                        <a:pt x="429286" y="1082725"/>
                      </a:cubicBezTo>
                      <a:cubicBezTo>
                        <a:pt x="445570" y="1087229"/>
                        <a:pt x="509321" y="1082725"/>
                        <a:pt x="529763" y="1075449"/>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334;p2">
                  <a:extLst>
                    <a:ext uri="{FF2B5EF4-FFF2-40B4-BE49-F238E27FC236}">
                      <a16:creationId xmlns:a16="http://schemas.microsoft.com/office/drawing/2014/main" id="{FCE39D5B-648C-D85B-B63C-5198D2819E77}"/>
                    </a:ext>
                  </a:extLst>
                </p:cNvPr>
                <p:cNvSpPr/>
                <p:nvPr/>
              </p:nvSpPr>
              <p:spPr>
                <a:xfrm>
                  <a:off x="10794500" y="4324972"/>
                  <a:ext cx="836037" cy="1033179"/>
                </a:xfrm>
                <a:custGeom>
                  <a:avLst/>
                  <a:gdLst/>
                  <a:ahLst/>
                  <a:cxnLst/>
                  <a:rect l="l" t="t" r="r" b="b"/>
                  <a:pathLst>
                    <a:path w="836036" h="1033179" extrusionOk="0">
                      <a:moveTo>
                        <a:pt x="250843" y="1026433"/>
                      </a:moveTo>
                      <a:cubicBezTo>
                        <a:pt x="231787" y="1022968"/>
                        <a:pt x="210999" y="1017771"/>
                        <a:pt x="204762" y="1014653"/>
                      </a:cubicBezTo>
                      <a:cubicBezTo>
                        <a:pt x="198526" y="1011881"/>
                        <a:pt x="190903" y="1009456"/>
                        <a:pt x="188132" y="1009456"/>
                      </a:cubicBezTo>
                      <a:cubicBezTo>
                        <a:pt x="185013" y="1009456"/>
                        <a:pt x="178430" y="1007031"/>
                        <a:pt x="173580" y="1004259"/>
                      </a:cubicBezTo>
                      <a:cubicBezTo>
                        <a:pt x="168383" y="1001487"/>
                        <a:pt x="158681" y="996983"/>
                        <a:pt x="152098" y="993865"/>
                      </a:cubicBezTo>
                      <a:cubicBezTo>
                        <a:pt x="145515" y="991093"/>
                        <a:pt x="133735" y="984857"/>
                        <a:pt x="126113" y="980006"/>
                      </a:cubicBezTo>
                      <a:cubicBezTo>
                        <a:pt x="118491" y="975502"/>
                        <a:pt x="109829" y="970651"/>
                        <a:pt x="106711" y="969265"/>
                      </a:cubicBezTo>
                      <a:cubicBezTo>
                        <a:pt x="99088" y="966494"/>
                        <a:pt x="46425" y="911751"/>
                        <a:pt x="39842" y="899624"/>
                      </a:cubicBezTo>
                      <a:cubicBezTo>
                        <a:pt x="27369" y="876064"/>
                        <a:pt x="15935" y="850425"/>
                        <a:pt x="11431" y="834488"/>
                      </a:cubicBezTo>
                      <a:cubicBezTo>
                        <a:pt x="-3" y="793951"/>
                        <a:pt x="-696" y="783210"/>
                        <a:pt x="344" y="710797"/>
                      </a:cubicBezTo>
                      <a:cubicBezTo>
                        <a:pt x="1730" y="633534"/>
                        <a:pt x="3116" y="624179"/>
                        <a:pt x="21479" y="581563"/>
                      </a:cubicBezTo>
                      <a:cubicBezTo>
                        <a:pt x="30833" y="559736"/>
                        <a:pt x="48157" y="531325"/>
                        <a:pt x="51968" y="531325"/>
                      </a:cubicBezTo>
                      <a:cubicBezTo>
                        <a:pt x="53700" y="531325"/>
                        <a:pt x="55086" y="529593"/>
                        <a:pt x="55086" y="527514"/>
                      </a:cubicBezTo>
                      <a:cubicBezTo>
                        <a:pt x="55086" y="516773"/>
                        <a:pt x="108096" y="478315"/>
                        <a:pt x="153831" y="455794"/>
                      </a:cubicBezTo>
                      <a:cubicBezTo>
                        <a:pt x="209613" y="428076"/>
                        <a:pt x="299349" y="403130"/>
                        <a:pt x="341965" y="403130"/>
                      </a:cubicBezTo>
                      <a:cubicBezTo>
                        <a:pt x="351320" y="403130"/>
                        <a:pt x="365872" y="400705"/>
                        <a:pt x="374187" y="397933"/>
                      </a:cubicBezTo>
                      <a:cubicBezTo>
                        <a:pt x="382502" y="394815"/>
                        <a:pt x="403291" y="391004"/>
                        <a:pt x="420614" y="389271"/>
                      </a:cubicBezTo>
                      <a:cubicBezTo>
                        <a:pt x="437591" y="387539"/>
                        <a:pt x="459765" y="383728"/>
                        <a:pt x="469120" y="380610"/>
                      </a:cubicBezTo>
                      <a:cubicBezTo>
                        <a:pt x="478821" y="377838"/>
                        <a:pt x="489909" y="375413"/>
                        <a:pt x="493720" y="375413"/>
                      </a:cubicBezTo>
                      <a:cubicBezTo>
                        <a:pt x="502382" y="375413"/>
                        <a:pt x="548116" y="355317"/>
                        <a:pt x="549848" y="350813"/>
                      </a:cubicBezTo>
                      <a:cubicBezTo>
                        <a:pt x="550541" y="349081"/>
                        <a:pt x="552620" y="347695"/>
                        <a:pt x="554699" y="347695"/>
                      </a:cubicBezTo>
                      <a:cubicBezTo>
                        <a:pt x="561628" y="347695"/>
                        <a:pt x="577912" y="327599"/>
                        <a:pt x="582763" y="312355"/>
                      </a:cubicBezTo>
                      <a:cubicBezTo>
                        <a:pt x="588307" y="296763"/>
                        <a:pt x="587267" y="284983"/>
                        <a:pt x="578952" y="264195"/>
                      </a:cubicBezTo>
                      <a:cubicBezTo>
                        <a:pt x="574794" y="254147"/>
                        <a:pt x="551581" y="233359"/>
                        <a:pt x="544305" y="233359"/>
                      </a:cubicBezTo>
                      <a:cubicBezTo>
                        <a:pt x="541879" y="233359"/>
                        <a:pt x="535643" y="231280"/>
                        <a:pt x="530446" y="228509"/>
                      </a:cubicBezTo>
                      <a:cubicBezTo>
                        <a:pt x="516240" y="221233"/>
                        <a:pt x="455608" y="211531"/>
                        <a:pt x="424079" y="211531"/>
                      </a:cubicBezTo>
                      <a:cubicBezTo>
                        <a:pt x="389085" y="211531"/>
                        <a:pt x="349587" y="218461"/>
                        <a:pt x="327067" y="228509"/>
                      </a:cubicBezTo>
                      <a:cubicBezTo>
                        <a:pt x="309397" y="236477"/>
                        <a:pt x="285144" y="259691"/>
                        <a:pt x="283065" y="270432"/>
                      </a:cubicBezTo>
                      <a:cubicBezTo>
                        <a:pt x="282025" y="276322"/>
                        <a:pt x="272671" y="276668"/>
                        <a:pt x="152791" y="277708"/>
                      </a:cubicBezTo>
                      <a:lnTo>
                        <a:pt x="23557" y="278400"/>
                      </a:lnTo>
                      <a:lnTo>
                        <a:pt x="25636" y="258652"/>
                      </a:lnTo>
                      <a:cubicBezTo>
                        <a:pt x="29794" y="220886"/>
                        <a:pt x="64095" y="145009"/>
                        <a:pt x="81072" y="135308"/>
                      </a:cubicBezTo>
                      <a:cubicBezTo>
                        <a:pt x="83843" y="133922"/>
                        <a:pt x="86269" y="131150"/>
                        <a:pt x="86269" y="129764"/>
                      </a:cubicBezTo>
                      <a:cubicBezTo>
                        <a:pt x="86269" y="122835"/>
                        <a:pt x="139279" y="74329"/>
                        <a:pt x="164225" y="58391"/>
                      </a:cubicBezTo>
                      <a:cubicBezTo>
                        <a:pt x="204416" y="32752"/>
                        <a:pt x="270245" y="11617"/>
                        <a:pt x="332264" y="4341"/>
                      </a:cubicBezTo>
                      <a:cubicBezTo>
                        <a:pt x="426851" y="-7092"/>
                        <a:pt x="575834" y="5034"/>
                        <a:pt x="638891" y="29287"/>
                      </a:cubicBezTo>
                      <a:cubicBezTo>
                        <a:pt x="648593" y="32752"/>
                        <a:pt x="657601" y="35870"/>
                        <a:pt x="658987" y="35870"/>
                      </a:cubicBezTo>
                      <a:cubicBezTo>
                        <a:pt x="662105" y="35870"/>
                        <a:pt x="701256" y="54580"/>
                        <a:pt x="711651" y="61163"/>
                      </a:cubicBezTo>
                      <a:cubicBezTo>
                        <a:pt x="737636" y="77447"/>
                        <a:pt x="750109" y="86802"/>
                        <a:pt x="769165" y="105511"/>
                      </a:cubicBezTo>
                      <a:cubicBezTo>
                        <a:pt x="781291" y="117291"/>
                        <a:pt x="792725" y="129764"/>
                        <a:pt x="794804" y="133229"/>
                      </a:cubicBezTo>
                      <a:cubicBezTo>
                        <a:pt x="796536" y="136693"/>
                        <a:pt x="802773" y="146741"/>
                        <a:pt x="808316" y="156096"/>
                      </a:cubicBezTo>
                      <a:cubicBezTo>
                        <a:pt x="813513" y="165104"/>
                        <a:pt x="819403" y="177577"/>
                        <a:pt x="821136" y="183121"/>
                      </a:cubicBezTo>
                      <a:cubicBezTo>
                        <a:pt x="822522" y="189011"/>
                        <a:pt x="826679" y="200444"/>
                        <a:pt x="830144" y="209106"/>
                      </a:cubicBezTo>
                      <a:cubicBezTo>
                        <a:pt x="836034" y="223658"/>
                        <a:pt x="836380" y="240635"/>
                        <a:pt x="836380" y="463763"/>
                      </a:cubicBezTo>
                      <a:cubicBezTo>
                        <a:pt x="836034" y="682040"/>
                        <a:pt x="835687" y="705254"/>
                        <a:pt x="829797" y="728814"/>
                      </a:cubicBezTo>
                      <a:cubicBezTo>
                        <a:pt x="826333" y="743019"/>
                        <a:pt x="822522" y="761036"/>
                        <a:pt x="820789" y="768658"/>
                      </a:cubicBezTo>
                      <a:cubicBezTo>
                        <a:pt x="818017" y="784942"/>
                        <a:pt x="806584" y="814739"/>
                        <a:pt x="795843" y="834488"/>
                      </a:cubicBezTo>
                      <a:cubicBezTo>
                        <a:pt x="775055" y="873293"/>
                        <a:pt x="727588" y="927342"/>
                        <a:pt x="695713" y="948823"/>
                      </a:cubicBezTo>
                      <a:cubicBezTo>
                        <a:pt x="687398" y="954367"/>
                        <a:pt x="679775" y="959911"/>
                        <a:pt x="678736" y="961296"/>
                      </a:cubicBezTo>
                      <a:cubicBezTo>
                        <a:pt x="675271" y="965108"/>
                        <a:pt x="617757" y="991786"/>
                        <a:pt x="597315" y="999062"/>
                      </a:cubicBezTo>
                      <a:cubicBezTo>
                        <a:pt x="513815" y="1028858"/>
                        <a:pt x="337807" y="1042717"/>
                        <a:pt x="250843" y="1026433"/>
                      </a:cubicBezTo>
                      <a:close/>
                      <a:moveTo>
                        <a:pt x="447292" y="817511"/>
                      </a:moveTo>
                      <a:cubicBezTo>
                        <a:pt x="461151" y="812660"/>
                        <a:pt x="478128" y="806077"/>
                        <a:pt x="485058" y="802612"/>
                      </a:cubicBezTo>
                      <a:cubicBezTo>
                        <a:pt x="503074" y="792911"/>
                        <a:pt x="536682" y="765886"/>
                        <a:pt x="536682" y="761036"/>
                      </a:cubicBezTo>
                      <a:cubicBezTo>
                        <a:pt x="536682" y="758610"/>
                        <a:pt x="538068" y="756532"/>
                        <a:pt x="539800" y="756532"/>
                      </a:cubicBezTo>
                      <a:cubicBezTo>
                        <a:pt x="543265" y="756532"/>
                        <a:pt x="564400" y="727081"/>
                        <a:pt x="564400" y="721884"/>
                      </a:cubicBezTo>
                      <a:cubicBezTo>
                        <a:pt x="564400" y="720499"/>
                        <a:pt x="567518" y="713223"/>
                        <a:pt x="570983" y="705600"/>
                      </a:cubicBezTo>
                      <a:cubicBezTo>
                        <a:pt x="583456" y="680308"/>
                        <a:pt x="589346" y="643235"/>
                        <a:pt x="591425" y="578792"/>
                      </a:cubicBezTo>
                      <a:lnTo>
                        <a:pt x="593157" y="516773"/>
                      </a:lnTo>
                      <a:lnTo>
                        <a:pt x="579645" y="524049"/>
                      </a:lnTo>
                      <a:cubicBezTo>
                        <a:pt x="572369" y="528207"/>
                        <a:pt x="564400" y="531325"/>
                        <a:pt x="562321" y="531325"/>
                      </a:cubicBezTo>
                      <a:cubicBezTo>
                        <a:pt x="560242" y="531325"/>
                        <a:pt x="553313" y="533750"/>
                        <a:pt x="547076" y="536868"/>
                      </a:cubicBezTo>
                      <a:cubicBezTo>
                        <a:pt x="540840" y="539987"/>
                        <a:pt x="531139" y="543798"/>
                        <a:pt x="524902" y="545184"/>
                      </a:cubicBezTo>
                      <a:cubicBezTo>
                        <a:pt x="519012" y="546570"/>
                        <a:pt x="507232" y="550381"/>
                        <a:pt x="498570" y="553153"/>
                      </a:cubicBezTo>
                      <a:cubicBezTo>
                        <a:pt x="473278" y="562161"/>
                        <a:pt x="431701" y="572902"/>
                        <a:pt x="423386" y="572902"/>
                      </a:cubicBezTo>
                      <a:cubicBezTo>
                        <a:pt x="404330" y="572902"/>
                        <a:pt x="330878" y="593690"/>
                        <a:pt x="309743" y="605123"/>
                      </a:cubicBezTo>
                      <a:cubicBezTo>
                        <a:pt x="305932" y="607202"/>
                        <a:pt x="298656" y="611013"/>
                        <a:pt x="293459" y="613785"/>
                      </a:cubicBezTo>
                      <a:cubicBezTo>
                        <a:pt x="287915" y="616211"/>
                        <a:pt x="283758" y="619675"/>
                        <a:pt x="283758" y="621408"/>
                      </a:cubicBezTo>
                      <a:cubicBezTo>
                        <a:pt x="283758" y="623140"/>
                        <a:pt x="280986" y="625219"/>
                        <a:pt x="277868" y="626258"/>
                      </a:cubicBezTo>
                      <a:cubicBezTo>
                        <a:pt x="271631" y="628337"/>
                        <a:pt x="256386" y="657441"/>
                        <a:pt x="249457" y="679961"/>
                      </a:cubicBezTo>
                      <a:cubicBezTo>
                        <a:pt x="243567" y="698671"/>
                        <a:pt x="244953" y="732279"/>
                        <a:pt x="252575" y="755146"/>
                      </a:cubicBezTo>
                      <a:cubicBezTo>
                        <a:pt x="261584" y="781824"/>
                        <a:pt x="279947" y="801919"/>
                        <a:pt x="306625" y="815085"/>
                      </a:cubicBezTo>
                      <a:cubicBezTo>
                        <a:pt x="326027" y="825133"/>
                        <a:pt x="329146" y="825479"/>
                        <a:pt x="374533" y="825479"/>
                      </a:cubicBezTo>
                      <a:cubicBezTo>
                        <a:pt x="416110" y="825826"/>
                        <a:pt x="425465" y="824787"/>
                        <a:pt x="447292" y="817511"/>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 name="Google Shape;335;p2">
                  <a:extLst>
                    <a:ext uri="{FF2B5EF4-FFF2-40B4-BE49-F238E27FC236}">
                      <a16:creationId xmlns:a16="http://schemas.microsoft.com/office/drawing/2014/main" id="{ECF2FC77-0F45-9FF6-2FC9-D496559944E7}"/>
                    </a:ext>
                  </a:extLst>
                </p:cNvPr>
                <p:cNvSpPr/>
                <p:nvPr/>
              </p:nvSpPr>
              <p:spPr>
                <a:xfrm>
                  <a:off x="8060633" y="4346910"/>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6" name="Google Shape;336;p2">
              <a:extLst>
                <a:ext uri="{FF2B5EF4-FFF2-40B4-BE49-F238E27FC236}">
                  <a16:creationId xmlns:a16="http://schemas.microsoft.com/office/drawing/2014/main" id="{2CB14317-6FEF-9A86-4C5A-E3B5B0B067A4}"/>
                </a:ext>
              </a:extLst>
            </p:cNvPr>
            <p:cNvSpPr txBox="1"/>
            <p:nvPr/>
          </p:nvSpPr>
          <p:spPr>
            <a:xfrm>
              <a:off x="6268882" y="3203304"/>
              <a:ext cx="5807036" cy="10854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420" b="0" i="0" u="none" strike="noStrike" cap="none" dirty="0">
                  <a:solidFill>
                    <a:srgbClr val="0490EE"/>
                  </a:solidFill>
                  <a:latin typeface="Arial"/>
                  <a:ea typeface="Arial"/>
                  <a:cs typeface="Arial"/>
                  <a:sym typeface="Arial"/>
                </a:rPr>
                <a:t>eHealth anytime, anywhere</a:t>
              </a:r>
              <a:endParaRPr sz="420" b="0" i="0" u="none" strike="noStrike" cap="none" dirty="0">
                <a:solidFill>
                  <a:srgbClr val="0490EE"/>
                </a:solidFill>
                <a:latin typeface="Arial"/>
                <a:ea typeface="Arial"/>
                <a:cs typeface="Arial"/>
                <a:sym typeface="Arial"/>
              </a:endParaRPr>
            </a:p>
          </p:txBody>
        </p:sp>
      </p:grpSp>
      <p:grpSp>
        <p:nvGrpSpPr>
          <p:cNvPr id="21" name="Group 20">
            <a:extLst>
              <a:ext uri="{FF2B5EF4-FFF2-40B4-BE49-F238E27FC236}">
                <a16:creationId xmlns:a16="http://schemas.microsoft.com/office/drawing/2014/main" id="{A7F1E622-23B7-8BCF-2BAD-75A6E49C671F}"/>
              </a:ext>
            </a:extLst>
          </p:cNvPr>
          <p:cNvGrpSpPr/>
          <p:nvPr/>
        </p:nvGrpSpPr>
        <p:grpSpPr>
          <a:xfrm rot="5400000">
            <a:off x="-6081120" y="3300158"/>
            <a:ext cx="9144001" cy="2543683"/>
            <a:chOff x="124875" y="1681365"/>
            <a:chExt cx="12564745" cy="3495269"/>
          </a:xfrm>
          <a:effectLst>
            <a:outerShdw blurRad="50800" dist="38100" dir="2700000" algn="tl" rotWithShape="0">
              <a:prstClr val="black">
                <a:alpha val="40000"/>
              </a:prstClr>
            </a:outerShdw>
          </a:effectLst>
        </p:grpSpPr>
        <p:sp>
          <p:nvSpPr>
            <p:cNvPr id="22" name="Rectangle: Rounded Corners 21">
              <a:extLst>
                <a:ext uri="{FF2B5EF4-FFF2-40B4-BE49-F238E27FC236}">
                  <a16:creationId xmlns:a16="http://schemas.microsoft.com/office/drawing/2014/main" id="{A04B5F39-B8A2-9EB6-AC38-5C7E14501182}"/>
                </a:ext>
              </a:extLst>
            </p:cNvPr>
            <p:cNvSpPr/>
            <p:nvPr/>
          </p:nvSpPr>
          <p:spPr>
            <a:xfrm rot="16200000">
              <a:off x="124875" y="3499533"/>
              <a:ext cx="1677100" cy="1677100"/>
            </a:xfrm>
            <a:prstGeom prst="roundRect">
              <a:avLst>
                <a:gd name="adj" fmla="val 5612"/>
              </a:avLst>
            </a:prstGeom>
            <a:solidFill>
              <a:srgbClr val="A13E1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000C35B4-E4B8-2460-72ED-33565790996A}"/>
                </a:ext>
              </a:extLst>
            </p:cNvPr>
            <p:cNvSpPr/>
            <p:nvPr/>
          </p:nvSpPr>
          <p:spPr>
            <a:xfrm rot="16200000">
              <a:off x="124875" y="1681366"/>
              <a:ext cx="1677100" cy="1677100"/>
            </a:xfrm>
            <a:prstGeom prst="roundRect">
              <a:avLst>
                <a:gd name="adj" fmla="val 5612"/>
              </a:avLst>
            </a:prstGeom>
            <a:solidFill>
              <a:srgbClr val="0317A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369C8C8-2926-3308-C0F1-8B80036A9740}"/>
                </a:ext>
              </a:extLst>
            </p:cNvPr>
            <p:cNvSpPr/>
            <p:nvPr/>
          </p:nvSpPr>
          <p:spPr>
            <a:xfrm rot="16200000">
              <a:off x="1939483" y="3499533"/>
              <a:ext cx="1677100" cy="1677100"/>
            </a:xfrm>
            <a:prstGeom prst="roundRect">
              <a:avLst>
                <a:gd name="adj" fmla="val 5612"/>
              </a:avLst>
            </a:prstGeom>
            <a:solidFill>
              <a:srgbClr val="ED5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25995E07-00B6-84DD-22DD-51F7C07B1E62}"/>
                </a:ext>
              </a:extLst>
            </p:cNvPr>
            <p:cNvSpPr/>
            <p:nvPr/>
          </p:nvSpPr>
          <p:spPr>
            <a:xfrm rot="16200000">
              <a:off x="1939482" y="1681366"/>
              <a:ext cx="1677100" cy="1677100"/>
            </a:xfrm>
            <a:prstGeom prst="roundRect">
              <a:avLst>
                <a:gd name="adj" fmla="val 5612"/>
              </a:avLst>
            </a:prstGeom>
            <a:solidFill>
              <a:srgbClr val="194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3FCCCC9-0E13-D2EA-1C00-2F7C7596B23E}"/>
                </a:ext>
              </a:extLst>
            </p:cNvPr>
            <p:cNvSpPr/>
            <p:nvPr/>
          </p:nvSpPr>
          <p:spPr>
            <a:xfrm rot="16200000">
              <a:off x="3754091" y="3499534"/>
              <a:ext cx="1677100" cy="1677100"/>
            </a:xfrm>
            <a:prstGeom prst="roundRect">
              <a:avLst>
                <a:gd name="adj" fmla="val 5612"/>
              </a:avLst>
            </a:prstGeom>
            <a:solidFill>
              <a:srgbClr val="F89B1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24FEA1C-0F13-7C61-8268-2A315F6AC897}"/>
                </a:ext>
              </a:extLst>
            </p:cNvPr>
            <p:cNvSpPr/>
            <p:nvPr/>
          </p:nvSpPr>
          <p:spPr>
            <a:xfrm rot="16200000">
              <a:off x="3754089" y="1681366"/>
              <a:ext cx="1677100" cy="1677100"/>
            </a:xfrm>
            <a:prstGeom prst="roundRect">
              <a:avLst>
                <a:gd name="adj" fmla="val 5612"/>
              </a:avLst>
            </a:prstGeom>
            <a:solidFill>
              <a:srgbClr val="0490E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B154A3F2-8203-DA91-C093-61B605DF0278}"/>
                </a:ext>
              </a:extLst>
            </p:cNvPr>
            <p:cNvSpPr/>
            <p:nvPr/>
          </p:nvSpPr>
          <p:spPr>
            <a:xfrm rot="16200000">
              <a:off x="5568699" y="3499534"/>
              <a:ext cx="1677100" cy="1677100"/>
            </a:xfrm>
            <a:prstGeom prst="roundRect">
              <a:avLst>
                <a:gd name="adj" fmla="val 5612"/>
              </a:avLst>
            </a:prstGeom>
            <a:solidFill>
              <a:srgbClr val="FBB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3F5E6D59-FB22-29FA-C678-B730A8A777B8}"/>
                </a:ext>
              </a:extLst>
            </p:cNvPr>
            <p:cNvSpPr/>
            <p:nvPr/>
          </p:nvSpPr>
          <p:spPr>
            <a:xfrm rot="16200000">
              <a:off x="5568696" y="1681366"/>
              <a:ext cx="1677100" cy="1677100"/>
            </a:xfrm>
            <a:prstGeom prst="roundRect">
              <a:avLst>
                <a:gd name="adj" fmla="val 5612"/>
              </a:avLst>
            </a:prstGeom>
            <a:solidFill>
              <a:srgbClr val="72D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2A0DD07B-7F64-E27F-3041-FD6EDCE754BE}"/>
                </a:ext>
              </a:extLst>
            </p:cNvPr>
            <p:cNvSpPr/>
            <p:nvPr/>
          </p:nvSpPr>
          <p:spPr>
            <a:xfrm rot="16200000">
              <a:off x="7383303" y="1681365"/>
              <a:ext cx="1677100" cy="1677100"/>
            </a:xfrm>
            <a:prstGeom prst="roundRect">
              <a:avLst>
                <a:gd name="adj" fmla="val 5612"/>
              </a:avLst>
            </a:prstGeom>
            <a:solidFill>
              <a:srgbClr val="2891A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0CCB641D-A1B2-FD14-124C-E982A7981267}"/>
                </a:ext>
              </a:extLst>
            </p:cNvPr>
            <p:cNvSpPr/>
            <p:nvPr/>
          </p:nvSpPr>
          <p:spPr>
            <a:xfrm rot="16200000">
              <a:off x="9197910" y="1681365"/>
              <a:ext cx="1677100" cy="1677100"/>
            </a:xfrm>
            <a:prstGeom prst="roundRect">
              <a:avLst>
                <a:gd name="adj" fmla="val 5612"/>
              </a:avLst>
            </a:prstGeom>
            <a:solidFill>
              <a:srgbClr val="1A344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B65017D5-AC1D-2447-EAB0-C0033435652F}"/>
                </a:ext>
              </a:extLst>
            </p:cNvPr>
            <p:cNvSpPr/>
            <p:nvPr/>
          </p:nvSpPr>
          <p:spPr>
            <a:xfrm rot="16200000">
              <a:off x="7383307" y="3499534"/>
              <a:ext cx="1677100" cy="1677100"/>
            </a:xfrm>
            <a:prstGeom prst="roundRect">
              <a:avLst>
                <a:gd name="adj" fmla="val 5612"/>
              </a:avLst>
            </a:prstGeom>
            <a:solidFill>
              <a:srgbClr val="D0C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8383933E-997D-9407-6469-49D86A8D0FD6}"/>
                </a:ext>
              </a:extLst>
            </p:cNvPr>
            <p:cNvSpPr/>
            <p:nvPr/>
          </p:nvSpPr>
          <p:spPr>
            <a:xfrm rot="16200000">
              <a:off x="9197915" y="3499534"/>
              <a:ext cx="1677100" cy="1677100"/>
            </a:xfrm>
            <a:prstGeom prst="roundRect">
              <a:avLst>
                <a:gd name="adj" fmla="val 5612"/>
              </a:avLst>
            </a:prstGeom>
            <a:solidFill>
              <a:srgbClr val="76717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0E21092B-97DF-CADA-AA34-9FCAD98B8009}"/>
                </a:ext>
              </a:extLst>
            </p:cNvPr>
            <p:cNvSpPr/>
            <p:nvPr/>
          </p:nvSpPr>
          <p:spPr>
            <a:xfrm rot="16200000">
              <a:off x="11012520" y="3499534"/>
              <a:ext cx="1677100" cy="1677100"/>
            </a:xfrm>
            <a:prstGeom prst="roundRect">
              <a:avLst>
                <a:gd name="adj" fmla="val 5612"/>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5E3E3DD2-F553-6D98-49C0-B1C2D9C1E378}"/>
                </a:ext>
              </a:extLst>
            </p:cNvPr>
            <p:cNvSpPr/>
            <p:nvPr/>
          </p:nvSpPr>
          <p:spPr>
            <a:xfrm rot="16200000">
              <a:off x="11012520" y="1681365"/>
              <a:ext cx="1677100" cy="1677100"/>
            </a:xfrm>
            <a:prstGeom prst="roundRect">
              <a:avLst>
                <a:gd name="adj" fmla="val 5612"/>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48C9B100-2EC2-34CE-915B-F62E70FA06F4}"/>
              </a:ext>
            </a:extLst>
          </p:cNvPr>
          <p:cNvSpPr txBox="1"/>
          <p:nvPr/>
        </p:nvSpPr>
        <p:spPr>
          <a:xfrm>
            <a:off x="259377" y="1658916"/>
            <a:ext cx="6309362" cy="1869743"/>
          </a:xfrm>
          <a:prstGeom prst="rect">
            <a:avLst/>
          </a:prstGeom>
          <a:noFill/>
        </p:spPr>
        <p:txBody>
          <a:bodyPr wrap="square">
            <a:spAutoFit/>
          </a:bodyPr>
          <a:lstStyle/>
          <a:p>
            <a:pPr algn="just"/>
            <a:r>
              <a:rPr lang="en-US" sz="1050" b="0" i="0" dirty="0">
                <a:solidFill>
                  <a:srgbClr val="1A3443"/>
                </a:solidFill>
                <a:effectLst/>
                <a:latin typeface="Poppins" panose="00000500000000000000" pitchFamily="2" charset="0"/>
                <a:cs typeface="Poppins" panose="00000500000000000000" pitchFamily="2" charset="0"/>
              </a:rPr>
              <a:t>Remote Patient Monitoring addresses common </a:t>
            </a:r>
            <a:r>
              <a:rPr lang="en-US" sz="1050" b="0" i="0" u="none" strike="noStrike" dirty="0">
                <a:solidFill>
                  <a:srgbClr val="0490EE"/>
                </a:solidFill>
                <a:effectLst/>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barriers to in-person</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care among Hispanic seniors. Many face transportation issues, long waits, or rural isolation. A national analysis found over</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u="none" strike="noStrike" dirty="0">
                <a:solidFill>
                  <a:srgbClr val="0490EE"/>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21 %</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of adults lacking vehicle or transit access skipped needed care due to transportation problems, disproportionately affecting Hispanic adults.</a:t>
            </a:r>
          </a:p>
          <a:p>
            <a:pPr algn="just"/>
            <a:endParaRPr lang="en-US" sz="1050" dirty="0">
              <a:solidFill>
                <a:srgbClr val="1A3443"/>
              </a:solidFill>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These obstacles are worse in rural areas where seniors may no longer drive and public transit is limited. </a:t>
            </a:r>
            <a:r>
              <a:rPr lang="en-US" sz="1050" b="0" i="0" u="none" strike="noStrike" dirty="0">
                <a:solidFill>
                  <a:srgbClr val="0490EE"/>
                </a:solidFill>
                <a:effectLst/>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Structural inequality</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further magnifies disparities: Hispanic seniors often live in underserved areas with scarce providers, causing delays and poorer outcomes. By leveraging remote patient monitoring, clinics can deliver care virtually, reducing travel burdens and increasing continuity. Thus, institutions mitigate physical and system level barriers effectively.</a:t>
            </a:r>
            <a:endParaRPr lang="es-CO" sz="1050" dirty="0">
              <a:solidFill>
                <a:srgbClr val="1A3443"/>
              </a:solidFill>
              <a:latin typeface="Poppins" panose="00000500000000000000" pitchFamily="2" charset="0"/>
              <a:cs typeface="Poppins" panose="00000500000000000000" pitchFamily="2" charset="0"/>
            </a:endParaRPr>
          </a:p>
        </p:txBody>
      </p:sp>
      <p:grpSp>
        <p:nvGrpSpPr>
          <p:cNvPr id="16" name="Group 15">
            <a:extLst>
              <a:ext uri="{FF2B5EF4-FFF2-40B4-BE49-F238E27FC236}">
                <a16:creationId xmlns:a16="http://schemas.microsoft.com/office/drawing/2014/main" id="{39EBB051-2013-9ED1-ACCD-6A30FB4BB020}"/>
              </a:ext>
            </a:extLst>
          </p:cNvPr>
          <p:cNvGrpSpPr/>
          <p:nvPr/>
        </p:nvGrpSpPr>
        <p:grpSpPr>
          <a:xfrm>
            <a:off x="9421155" y="976520"/>
            <a:ext cx="6858005" cy="9573370"/>
            <a:chOff x="0" y="1"/>
            <a:chExt cx="6858005" cy="9144000"/>
          </a:xfrm>
        </p:grpSpPr>
        <p:sp>
          <p:nvSpPr>
            <p:cNvPr id="17" name="Rectangle 16">
              <a:extLst>
                <a:ext uri="{FF2B5EF4-FFF2-40B4-BE49-F238E27FC236}">
                  <a16:creationId xmlns:a16="http://schemas.microsoft.com/office/drawing/2014/main" id="{0B6D666F-0552-975C-E8EE-D5A62900E7FD}"/>
                </a:ext>
              </a:extLst>
            </p:cNvPr>
            <p:cNvSpPr/>
            <p:nvPr/>
          </p:nvSpPr>
          <p:spPr>
            <a:xfrm rot="16200000">
              <a:off x="3063242" y="5349239"/>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17">
              <a:extLst>
                <a:ext uri="{FF2B5EF4-FFF2-40B4-BE49-F238E27FC236}">
                  <a16:creationId xmlns:a16="http://schemas.microsoft.com/office/drawing/2014/main" id="{3D0F27A9-DA04-5E0A-8BA5-0A386347984C}"/>
                </a:ext>
              </a:extLst>
            </p:cNvPr>
            <p:cNvSpPr/>
            <p:nvPr/>
          </p:nvSpPr>
          <p:spPr>
            <a:xfrm>
              <a:off x="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angle 18">
              <a:extLst>
                <a:ext uri="{FF2B5EF4-FFF2-40B4-BE49-F238E27FC236}">
                  <a16:creationId xmlns:a16="http://schemas.microsoft.com/office/drawing/2014/main" id="{4F56C9F8-5242-0803-7853-3D419DAE4A67}"/>
                </a:ext>
              </a:extLst>
            </p:cNvPr>
            <p:cNvSpPr/>
            <p:nvPr/>
          </p:nvSpPr>
          <p:spPr>
            <a:xfrm rot="16200000">
              <a:off x="3063245" y="-3060920"/>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angle 19">
              <a:extLst>
                <a:ext uri="{FF2B5EF4-FFF2-40B4-BE49-F238E27FC236}">
                  <a16:creationId xmlns:a16="http://schemas.microsoft.com/office/drawing/2014/main" id="{F40FDD6B-6278-06EA-F053-5D6B333826B2}"/>
                </a:ext>
              </a:extLst>
            </p:cNvPr>
            <p:cNvSpPr/>
            <p:nvPr/>
          </p:nvSpPr>
          <p:spPr>
            <a:xfrm>
              <a:off x="649224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56" name="Group 55">
            <a:extLst>
              <a:ext uri="{FF2B5EF4-FFF2-40B4-BE49-F238E27FC236}">
                <a16:creationId xmlns:a16="http://schemas.microsoft.com/office/drawing/2014/main" id="{05027425-587E-1B93-7F58-52F323E9C3CC}"/>
              </a:ext>
            </a:extLst>
          </p:cNvPr>
          <p:cNvGrpSpPr/>
          <p:nvPr/>
        </p:nvGrpSpPr>
        <p:grpSpPr>
          <a:xfrm>
            <a:off x="259377" y="3811811"/>
            <a:ext cx="2869935" cy="3451805"/>
            <a:chOff x="268716" y="5356935"/>
            <a:chExt cx="6330710" cy="3451805"/>
          </a:xfrm>
        </p:grpSpPr>
        <p:sp>
          <p:nvSpPr>
            <p:cNvPr id="57" name="TextBox 56">
              <a:extLst>
                <a:ext uri="{FF2B5EF4-FFF2-40B4-BE49-F238E27FC236}">
                  <a16:creationId xmlns:a16="http://schemas.microsoft.com/office/drawing/2014/main" id="{DF1EE087-F6D6-C6EF-2398-F07D51427155}"/>
                </a:ext>
              </a:extLst>
            </p:cNvPr>
            <p:cNvSpPr txBox="1"/>
            <p:nvPr/>
          </p:nvSpPr>
          <p:spPr>
            <a:xfrm>
              <a:off x="290064" y="5356935"/>
              <a:ext cx="6309362" cy="461665"/>
            </a:xfrm>
            <a:prstGeom prst="rect">
              <a:avLst/>
            </a:prstGeom>
            <a:noFill/>
          </p:spPr>
          <p:txBody>
            <a:bodyPr wrap="square">
              <a:spAutoFit/>
            </a:bodyPr>
            <a:lstStyle/>
            <a:p>
              <a:pPr algn="l"/>
              <a:r>
                <a:rPr lang="en-US" sz="1200" b="1" i="0" dirty="0">
                  <a:solidFill>
                    <a:srgbClr val="0490EE"/>
                  </a:solidFill>
                  <a:effectLst/>
                  <a:latin typeface="Poppins" panose="00000500000000000000" pitchFamily="2" charset="0"/>
                  <a:cs typeface="Poppins" panose="00000500000000000000" pitchFamily="2" charset="0"/>
                </a:rPr>
                <a:t>RPM: Managing Chronic Conditions Proactively</a:t>
              </a:r>
            </a:p>
          </p:txBody>
        </p:sp>
        <p:sp>
          <p:nvSpPr>
            <p:cNvPr id="58" name="TextBox 57">
              <a:extLst>
                <a:ext uri="{FF2B5EF4-FFF2-40B4-BE49-F238E27FC236}">
                  <a16:creationId xmlns:a16="http://schemas.microsoft.com/office/drawing/2014/main" id="{3F10B62B-F218-CC5B-E401-63378679DCC8}"/>
                </a:ext>
              </a:extLst>
            </p:cNvPr>
            <p:cNvSpPr txBox="1"/>
            <p:nvPr/>
          </p:nvSpPr>
          <p:spPr>
            <a:xfrm>
              <a:off x="268716" y="5807919"/>
              <a:ext cx="6309362" cy="3000821"/>
            </a:xfrm>
            <a:prstGeom prst="rect">
              <a:avLst/>
            </a:prstGeom>
            <a:noFill/>
          </p:spPr>
          <p:txBody>
            <a:bodyPr wrap="square">
              <a:spAutoFit/>
            </a:bodyPr>
            <a:lstStyle/>
            <a:p>
              <a:pPr algn="just"/>
              <a:r>
                <a:rPr lang="en-US" sz="1050" b="0" i="0" dirty="0">
                  <a:solidFill>
                    <a:srgbClr val="1A3443"/>
                  </a:solidFill>
                  <a:effectLst/>
                  <a:latin typeface="Poppins" panose="00000500000000000000" pitchFamily="2" charset="0"/>
                  <a:cs typeface="Poppins" panose="00000500000000000000" pitchFamily="2" charset="0"/>
                </a:rPr>
                <a:t>Chronic illnesses like hypertension, diabetes, cardiovascular disease are prevalent among Hispanic older adults and require consistent monitoring.</a:t>
              </a:r>
            </a:p>
            <a:p>
              <a:pPr algn="just"/>
              <a:endParaRPr lang="en-US" sz="1050" dirty="0">
                <a:solidFill>
                  <a:srgbClr val="1A3443"/>
                </a:solidFill>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This enables daily or weekly remote tracking of blood pressure, glucose, and symptoms. A large study links RPM integration in clinical workflows with </a:t>
              </a:r>
              <a:r>
                <a:rPr lang="en-US" sz="1050" b="0" i="0" u="none" strike="noStrike" dirty="0">
                  <a:solidFill>
                    <a:srgbClr val="0490EE"/>
                  </a:solidFill>
                  <a:effectLst/>
                  <a:latin typeface="Poppins" panose="00000500000000000000" pitchFamily="2" charset="0"/>
                  <a:cs typeface="Poppins" panose="00000500000000000000" pitchFamily="2" charset="0"/>
                  <a:hlinkClick r:id="rId5">
                    <a:extLst>
                      <a:ext uri="{A12FA001-AC4F-418D-AE19-62706E023703}">
                        <ahyp:hlinkClr xmlns:ahyp="http://schemas.microsoft.com/office/drawing/2018/hyperlinkcolor" val="tx"/>
                      </a:ext>
                    </a:extLst>
                  </a:hlinkClick>
                </a:rPr>
                <a:t>significantly improved</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blood pressure control over time. </a:t>
              </a:r>
            </a:p>
            <a:p>
              <a:pPr algn="just"/>
              <a:endParaRPr lang="en-US" sz="1050" dirty="0">
                <a:solidFill>
                  <a:srgbClr val="1A3443"/>
                </a:solidFill>
                <a:latin typeface="Poppins" panose="00000500000000000000" pitchFamily="2" charset="0"/>
                <a:cs typeface="Poppins" panose="00000500000000000000" pitchFamily="2" charset="0"/>
              </a:endParaRPr>
            </a:p>
            <a:p>
              <a:pPr algn="just"/>
              <a:endParaRPr lang="en-US" sz="1050" b="0" i="0" dirty="0">
                <a:solidFill>
                  <a:srgbClr val="1A3443"/>
                </a:solidFill>
                <a:effectLst/>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Moreover, RPM programs show sustained </a:t>
              </a:r>
              <a:r>
                <a:rPr lang="en-US" sz="1050" b="0" i="0" u="none" strike="noStrike" dirty="0">
                  <a:solidFill>
                    <a:srgbClr val="0490EE"/>
                  </a:solidFill>
                  <a:effectLst/>
                  <a:latin typeface="Poppins" panose="00000500000000000000" pitchFamily="2" charset="0"/>
                  <a:cs typeface="Poppins" panose="00000500000000000000" pitchFamily="2" charset="0"/>
                  <a:hlinkClick r:id="rId6">
                    <a:extLst>
                      <a:ext uri="{A12FA001-AC4F-418D-AE19-62706E023703}">
                        <ahyp:hlinkClr xmlns:ahyp="http://schemas.microsoft.com/office/drawing/2018/hyperlinkcolor" val="tx"/>
                      </a:ext>
                    </a:extLst>
                  </a:hlinkClick>
                </a:rPr>
                <a:t>HbA1c</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reductions at six and twelve months across diverse populations. </a:t>
              </a:r>
              <a:endParaRPr lang="es-CO" sz="1050" b="0" i="0" dirty="0">
                <a:solidFill>
                  <a:srgbClr val="1A3443"/>
                </a:solidFill>
                <a:effectLst/>
                <a:latin typeface="Poppins" panose="00000500000000000000" pitchFamily="2" charset="0"/>
                <a:cs typeface="Poppins" panose="00000500000000000000" pitchFamily="2" charset="0"/>
              </a:endParaRPr>
            </a:p>
            <a:p>
              <a:pPr algn="just"/>
              <a:endParaRPr lang="en-US" sz="1050" dirty="0">
                <a:solidFill>
                  <a:srgbClr val="1A3443"/>
                </a:solidFill>
                <a:latin typeface="Poppins" panose="00000500000000000000" pitchFamily="2" charset="0"/>
                <a:cs typeface="Poppins" panose="00000500000000000000" pitchFamily="2" charset="0"/>
              </a:endParaRPr>
            </a:p>
          </p:txBody>
        </p:sp>
      </p:grpSp>
      <p:sp>
        <p:nvSpPr>
          <p:cNvPr id="63" name="TextBox 54">
            <a:extLst>
              <a:ext uri="{FF2B5EF4-FFF2-40B4-BE49-F238E27FC236}">
                <a16:creationId xmlns:a16="http://schemas.microsoft.com/office/drawing/2014/main" id="{94533F2E-3B3C-4F6E-85F3-1A08B61B1F2C}"/>
              </a:ext>
            </a:extLst>
          </p:cNvPr>
          <p:cNvSpPr txBox="1"/>
          <p:nvPr/>
        </p:nvSpPr>
        <p:spPr>
          <a:xfrm>
            <a:off x="-4860428" y="7831098"/>
            <a:ext cx="3340610" cy="270765"/>
          </a:xfrm>
          <a:prstGeom prst="rect">
            <a:avLst/>
          </a:prstGeom>
          <a:noFill/>
        </p:spPr>
        <p:txBody>
          <a:bodyPr wrap="square">
            <a:spAutoFit/>
          </a:bodyPr>
          <a:lstStyle/>
          <a:p>
            <a:pPr algn="just"/>
            <a:endParaRPr lang="es-CO" sz="1100" dirty="0">
              <a:solidFill>
                <a:srgbClr val="1A3443"/>
              </a:solidFill>
              <a:latin typeface="Poppins" panose="00000500000000000000" pitchFamily="2" charset="0"/>
              <a:cs typeface="Poppins" panose="00000500000000000000" pitchFamily="2" charset="0"/>
            </a:endParaRPr>
          </a:p>
        </p:txBody>
      </p:sp>
      <p:grpSp>
        <p:nvGrpSpPr>
          <p:cNvPr id="38" name="Grupo 37">
            <a:extLst>
              <a:ext uri="{FF2B5EF4-FFF2-40B4-BE49-F238E27FC236}">
                <a16:creationId xmlns:a16="http://schemas.microsoft.com/office/drawing/2014/main" id="{95C30FF5-A1D7-4040-86C9-6D4841344D61}"/>
              </a:ext>
            </a:extLst>
          </p:cNvPr>
          <p:cNvGrpSpPr/>
          <p:nvPr/>
        </p:nvGrpSpPr>
        <p:grpSpPr>
          <a:xfrm>
            <a:off x="-11369" y="-27271"/>
            <a:ext cx="6880738" cy="1687393"/>
            <a:chOff x="-11369" y="-27271"/>
            <a:chExt cx="6880738" cy="1687393"/>
          </a:xfrm>
        </p:grpSpPr>
        <p:pic>
          <p:nvPicPr>
            <p:cNvPr id="36" name="Imagen 35">
              <a:extLst>
                <a:ext uri="{FF2B5EF4-FFF2-40B4-BE49-F238E27FC236}">
                  <a16:creationId xmlns:a16="http://schemas.microsoft.com/office/drawing/2014/main" id="{0A4CA783-276F-490F-A1F3-640466D2F7F5}"/>
                </a:ext>
              </a:extLst>
            </p:cNvPr>
            <p:cNvPicPr>
              <a:picLocks noChangeAspect="1"/>
            </p:cNvPicPr>
            <p:nvPr/>
          </p:nvPicPr>
          <p:blipFill rotWithShape="1">
            <a:blip r:embed="rId7"/>
            <a:srcRect l="19399" t="13788" r="20715" b="6720"/>
            <a:stretch/>
          </p:blipFill>
          <p:spPr>
            <a:xfrm>
              <a:off x="-11369" y="483775"/>
              <a:ext cx="6858000" cy="1176347"/>
            </a:xfrm>
            <a:prstGeom prst="rect">
              <a:avLst/>
            </a:prstGeom>
          </p:spPr>
        </p:pic>
        <p:pic>
          <p:nvPicPr>
            <p:cNvPr id="48" name="Imagen 47">
              <a:extLst>
                <a:ext uri="{FF2B5EF4-FFF2-40B4-BE49-F238E27FC236}">
                  <a16:creationId xmlns:a16="http://schemas.microsoft.com/office/drawing/2014/main" id="{8EF03B3F-5ADA-4637-8419-A37BFF6ACCDE}"/>
                </a:ext>
              </a:extLst>
            </p:cNvPr>
            <p:cNvPicPr>
              <a:picLocks noChangeAspect="1"/>
            </p:cNvPicPr>
            <p:nvPr/>
          </p:nvPicPr>
          <p:blipFill rotWithShape="1">
            <a:blip r:embed="rId7"/>
            <a:srcRect l="19399" r="20715" b="80818"/>
            <a:stretch/>
          </p:blipFill>
          <p:spPr>
            <a:xfrm>
              <a:off x="-11369" y="-27271"/>
              <a:ext cx="6880738" cy="547813"/>
            </a:xfrm>
            <a:prstGeom prst="rect">
              <a:avLst/>
            </a:prstGeom>
          </p:spPr>
        </p:pic>
      </p:grpSp>
      <p:pic>
        <p:nvPicPr>
          <p:cNvPr id="3" name="Imagen 2">
            <a:extLst>
              <a:ext uri="{FF2B5EF4-FFF2-40B4-BE49-F238E27FC236}">
                <a16:creationId xmlns:a16="http://schemas.microsoft.com/office/drawing/2014/main" id="{8B8C53D5-8B71-42B3-A232-56227036D840}"/>
              </a:ext>
            </a:extLst>
          </p:cNvPr>
          <p:cNvPicPr>
            <a:picLocks noChangeAspect="1"/>
          </p:cNvPicPr>
          <p:nvPr/>
        </p:nvPicPr>
        <p:blipFill rotWithShape="1">
          <a:blip r:embed="rId8">
            <a:extLst>
              <a:ext uri="{28A0092B-C50C-407E-A947-70E740481C1C}">
                <a14:useLocalDpi xmlns:a14="http://schemas.microsoft.com/office/drawing/2010/main" val="0"/>
              </a:ext>
            </a:extLst>
          </a:blip>
          <a:srcRect r="9374" b="5293"/>
          <a:stretch/>
        </p:blipFill>
        <p:spPr>
          <a:xfrm>
            <a:off x="3247606" y="3860799"/>
            <a:ext cx="3210521" cy="3000821"/>
          </a:xfrm>
          <a:prstGeom prst="roundRect">
            <a:avLst/>
          </a:prstGeom>
          <a:effectLst>
            <a:outerShdw blurRad="50800" dist="38100" dir="8100000" algn="tr" rotWithShape="0">
              <a:prstClr val="black">
                <a:alpha val="40000"/>
              </a:prstClr>
            </a:outerShdw>
          </a:effectLst>
        </p:spPr>
      </p:pic>
      <p:sp>
        <p:nvSpPr>
          <p:cNvPr id="53" name="TextBox 36">
            <a:extLst>
              <a:ext uri="{FF2B5EF4-FFF2-40B4-BE49-F238E27FC236}">
                <a16:creationId xmlns:a16="http://schemas.microsoft.com/office/drawing/2014/main" id="{278D6BA3-CAB6-4F2D-AC01-2EBBEF256FF8}"/>
              </a:ext>
            </a:extLst>
          </p:cNvPr>
          <p:cNvSpPr txBox="1"/>
          <p:nvPr/>
        </p:nvSpPr>
        <p:spPr>
          <a:xfrm>
            <a:off x="259377" y="7208669"/>
            <a:ext cx="6309362" cy="900246"/>
          </a:xfrm>
          <a:prstGeom prst="rect">
            <a:avLst/>
          </a:prstGeom>
          <a:noFill/>
        </p:spPr>
        <p:txBody>
          <a:bodyPr wrap="square">
            <a:spAutoFit/>
          </a:bodyPr>
          <a:lstStyle/>
          <a:p>
            <a:pPr algn="just"/>
            <a:r>
              <a:rPr lang="en-US" sz="1050" b="0" i="0" dirty="0">
                <a:solidFill>
                  <a:srgbClr val="1A3443"/>
                </a:solidFill>
                <a:effectLst/>
                <a:latin typeface="Poppins" panose="00000500000000000000" pitchFamily="2" charset="0"/>
                <a:cs typeface="Poppins" panose="00000500000000000000" pitchFamily="2" charset="0"/>
              </a:rPr>
              <a:t>In a study of a</a:t>
            </a:r>
            <a:r>
              <a:rPr lang="en-US" sz="1050" b="0" i="0" u="none" strike="noStrike" dirty="0">
                <a:solidFill>
                  <a:srgbClr val="0563C1"/>
                </a:solidFill>
                <a:effectLst/>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 </a:t>
            </a:r>
            <a:r>
              <a:rPr lang="en-US" sz="1050" b="0" i="0" u="none" strike="noStrike" dirty="0">
                <a:solidFill>
                  <a:srgbClr val="0490EE"/>
                </a:solidFill>
                <a:effectLst/>
                <a:latin typeface="Poppins" panose="00000500000000000000" pitchFamily="2" charset="0"/>
                <a:cs typeface="Poppins" panose="00000500000000000000" pitchFamily="2" charset="0"/>
                <a:hlinkClick r:id="rId9">
                  <a:extLst>
                    <a:ext uri="{A12FA001-AC4F-418D-AE19-62706E023703}">
                      <ahyp:hlinkClr xmlns:ahyp="http://schemas.microsoft.com/office/drawing/2018/hyperlinkcolor" val="tx"/>
                    </a:ext>
                  </a:extLst>
                </a:hlinkClick>
              </a:rPr>
              <a:t>Federally Qualified Health Center</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cohort, 89% were Hispanic/Latino and uninsured, and they used Remote Patient self measured blood pressure monitoring an average of 72 times over 120 days, indicating high engagement.  These findings demonstrate RPM’s ability to maintain proactive chronic disease oversight when clinic visits fall short. </a:t>
            </a:r>
            <a:endParaRPr lang="en-US" sz="1050" dirty="0">
              <a:solidFill>
                <a:srgbClr val="1A3443"/>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644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325;p2">
            <a:extLst>
              <a:ext uri="{FF2B5EF4-FFF2-40B4-BE49-F238E27FC236}">
                <a16:creationId xmlns:a16="http://schemas.microsoft.com/office/drawing/2014/main" id="{3389B97F-D2AC-8F7A-E510-82DCB8393D8F}"/>
              </a:ext>
            </a:extLst>
          </p:cNvPr>
          <p:cNvGrpSpPr/>
          <p:nvPr/>
        </p:nvGrpSpPr>
        <p:grpSpPr>
          <a:xfrm>
            <a:off x="0" y="8801063"/>
            <a:ext cx="847772" cy="342937"/>
            <a:chOff x="6268882" y="1939718"/>
            <a:chExt cx="5807036" cy="2349031"/>
          </a:xfrm>
        </p:grpSpPr>
        <p:grpSp>
          <p:nvGrpSpPr>
            <p:cNvPr id="5" name="Google Shape;326;p2">
              <a:extLst>
                <a:ext uri="{FF2B5EF4-FFF2-40B4-BE49-F238E27FC236}">
                  <a16:creationId xmlns:a16="http://schemas.microsoft.com/office/drawing/2014/main" id="{888298E1-10A5-FD20-A895-6766C2008F53}"/>
                </a:ext>
              </a:extLst>
            </p:cNvPr>
            <p:cNvGrpSpPr/>
            <p:nvPr/>
          </p:nvGrpSpPr>
          <p:grpSpPr>
            <a:xfrm>
              <a:off x="6955499" y="1939718"/>
              <a:ext cx="4465425" cy="1683298"/>
              <a:chOff x="7881947" y="6752814"/>
              <a:chExt cx="5347407" cy="2015773"/>
            </a:xfrm>
          </p:grpSpPr>
          <p:sp>
            <p:nvSpPr>
              <p:cNvPr id="7" name="Google Shape;327;p2">
                <a:extLst>
                  <a:ext uri="{FF2B5EF4-FFF2-40B4-BE49-F238E27FC236}">
                    <a16:creationId xmlns:a16="http://schemas.microsoft.com/office/drawing/2014/main" id="{B1202466-ECA3-1002-DA38-9AAE2C91ABDD}"/>
                  </a:ext>
                </a:extLst>
              </p:cNvPr>
              <p:cNvSpPr/>
              <p:nvPr/>
            </p:nvSpPr>
            <p:spPr>
              <a:xfrm>
                <a:off x="9659450" y="7570414"/>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328;p2">
                <a:extLst>
                  <a:ext uri="{FF2B5EF4-FFF2-40B4-BE49-F238E27FC236}">
                    <a16:creationId xmlns:a16="http://schemas.microsoft.com/office/drawing/2014/main" id="{7EF598F0-966D-2CD2-CCBE-6A16ABB7EB54}"/>
                  </a:ext>
                </a:extLst>
              </p:cNvPr>
              <p:cNvSpPr/>
              <p:nvPr/>
            </p:nvSpPr>
            <p:spPr>
              <a:xfrm>
                <a:off x="7881947" y="7530030"/>
                <a:ext cx="913646" cy="1033872"/>
              </a:xfrm>
              <a:custGeom>
                <a:avLst/>
                <a:gdLst/>
                <a:ahLst/>
                <a:cxnLst/>
                <a:rect l="l" t="t" r="r" b="b"/>
                <a:pathLst>
                  <a:path w="913646" h="1033871" extrusionOk="0">
                    <a:moveTo>
                      <a:pt x="372415" y="1029635"/>
                    </a:moveTo>
                    <a:cubicBezTo>
                      <a:pt x="314554" y="1022705"/>
                      <a:pt x="255307" y="1002264"/>
                      <a:pt x="207494" y="972814"/>
                    </a:cubicBezTo>
                    <a:cubicBezTo>
                      <a:pt x="174926" y="952718"/>
                      <a:pt x="114293" y="898669"/>
                      <a:pt x="114293" y="889314"/>
                    </a:cubicBezTo>
                    <a:cubicBezTo>
                      <a:pt x="114293" y="887581"/>
                      <a:pt x="112907" y="885849"/>
                      <a:pt x="111175" y="885849"/>
                    </a:cubicBezTo>
                    <a:cubicBezTo>
                      <a:pt x="108403" y="885849"/>
                      <a:pt x="85536" y="854667"/>
                      <a:pt x="66480" y="825217"/>
                    </a:cubicBezTo>
                    <a:cubicBezTo>
                      <a:pt x="47078" y="794727"/>
                      <a:pt x="17628" y="710881"/>
                      <a:pt x="12430" y="671037"/>
                    </a:cubicBezTo>
                    <a:cubicBezTo>
                      <a:pt x="11391" y="662375"/>
                      <a:pt x="8273" y="642972"/>
                      <a:pt x="5155" y="627728"/>
                    </a:cubicBezTo>
                    <a:cubicBezTo>
                      <a:pt x="-1775" y="588576"/>
                      <a:pt x="-1775" y="437515"/>
                      <a:pt x="5501" y="399056"/>
                    </a:cubicBezTo>
                    <a:cubicBezTo>
                      <a:pt x="8273" y="383811"/>
                      <a:pt x="12084" y="362330"/>
                      <a:pt x="13816" y="350897"/>
                    </a:cubicBezTo>
                    <a:cubicBezTo>
                      <a:pt x="17281" y="329069"/>
                      <a:pt x="25250" y="302044"/>
                      <a:pt x="40148" y="261507"/>
                    </a:cubicBezTo>
                    <a:cubicBezTo>
                      <a:pt x="49156" y="236907"/>
                      <a:pt x="72370" y="192559"/>
                      <a:pt x="81725" y="182165"/>
                    </a:cubicBezTo>
                    <a:cubicBezTo>
                      <a:pt x="84497" y="179393"/>
                      <a:pt x="86575" y="175582"/>
                      <a:pt x="86575" y="174542"/>
                    </a:cubicBezTo>
                    <a:cubicBezTo>
                      <a:pt x="86575" y="172117"/>
                      <a:pt x="86922" y="171424"/>
                      <a:pt x="113947" y="138856"/>
                    </a:cubicBezTo>
                    <a:cubicBezTo>
                      <a:pt x="127806" y="121532"/>
                      <a:pt x="160720" y="91389"/>
                      <a:pt x="181855" y="75798"/>
                    </a:cubicBezTo>
                    <a:cubicBezTo>
                      <a:pt x="209573" y="55703"/>
                      <a:pt x="256347" y="33182"/>
                      <a:pt x="293766" y="21748"/>
                    </a:cubicBezTo>
                    <a:cubicBezTo>
                      <a:pt x="386967" y="-6662"/>
                      <a:pt x="506499" y="-7355"/>
                      <a:pt x="606283" y="20362"/>
                    </a:cubicBezTo>
                    <a:cubicBezTo>
                      <a:pt x="646128" y="31450"/>
                      <a:pt x="691515" y="52238"/>
                      <a:pt x="733785" y="79609"/>
                    </a:cubicBezTo>
                    <a:cubicBezTo>
                      <a:pt x="741754" y="84806"/>
                      <a:pt x="748337" y="90696"/>
                      <a:pt x="748337" y="92429"/>
                    </a:cubicBezTo>
                    <a:cubicBezTo>
                      <a:pt x="748337" y="94507"/>
                      <a:pt x="750069" y="95893"/>
                      <a:pt x="752148" y="95893"/>
                    </a:cubicBezTo>
                    <a:cubicBezTo>
                      <a:pt x="756999" y="95893"/>
                      <a:pt x="807237" y="146132"/>
                      <a:pt x="807237" y="150982"/>
                    </a:cubicBezTo>
                    <a:cubicBezTo>
                      <a:pt x="807237" y="153061"/>
                      <a:pt x="808276" y="154794"/>
                      <a:pt x="810009" y="154794"/>
                    </a:cubicBezTo>
                    <a:cubicBezTo>
                      <a:pt x="811395" y="154794"/>
                      <a:pt x="816245" y="161030"/>
                      <a:pt x="821096" y="168652"/>
                    </a:cubicBezTo>
                    <a:cubicBezTo>
                      <a:pt x="825946" y="176275"/>
                      <a:pt x="830797" y="182511"/>
                      <a:pt x="832183" y="182511"/>
                    </a:cubicBezTo>
                    <a:cubicBezTo>
                      <a:pt x="833915" y="182511"/>
                      <a:pt x="834955" y="185630"/>
                      <a:pt x="834955" y="189441"/>
                    </a:cubicBezTo>
                    <a:cubicBezTo>
                      <a:pt x="834955" y="193252"/>
                      <a:pt x="835994" y="196370"/>
                      <a:pt x="837727" y="196370"/>
                    </a:cubicBezTo>
                    <a:cubicBezTo>
                      <a:pt x="840152" y="196370"/>
                      <a:pt x="852971" y="219930"/>
                      <a:pt x="866830" y="251806"/>
                    </a:cubicBezTo>
                    <a:cubicBezTo>
                      <a:pt x="885193" y="292689"/>
                      <a:pt x="901477" y="358519"/>
                      <a:pt x="907714" y="414647"/>
                    </a:cubicBezTo>
                    <a:cubicBezTo>
                      <a:pt x="913604" y="468697"/>
                      <a:pt x="916029" y="570213"/>
                      <a:pt x="911525" y="581993"/>
                    </a:cubicBezTo>
                    <a:lnTo>
                      <a:pt x="907714" y="591348"/>
                    </a:lnTo>
                    <a:lnTo>
                      <a:pt x="588960" y="591348"/>
                    </a:lnTo>
                    <a:lnTo>
                      <a:pt x="270206" y="591348"/>
                    </a:lnTo>
                    <a:lnTo>
                      <a:pt x="270206" y="611443"/>
                    </a:lnTo>
                    <a:cubicBezTo>
                      <a:pt x="270206" y="633964"/>
                      <a:pt x="283718" y="688360"/>
                      <a:pt x="294805" y="712267"/>
                    </a:cubicBezTo>
                    <a:cubicBezTo>
                      <a:pt x="305546" y="734787"/>
                      <a:pt x="324948" y="758347"/>
                      <a:pt x="351280" y="780868"/>
                    </a:cubicBezTo>
                    <a:cubicBezTo>
                      <a:pt x="359595" y="787798"/>
                      <a:pt x="391817" y="801656"/>
                      <a:pt x="410527" y="806161"/>
                    </a:cubicBezTo>
                    <a:cubicBezTo>
                      <a:pt x="456954" y="817248"/>
                      <a:pt x="518972" y="812397"/>
                      <a:pt x="551541" y="795420"/>
                    </a:cubicBezTo>
                    <a:cubicBezTo>
                      <a:pt x="558470" y="791955"/>
                      <a:pt x="566786" y="788837"/>
                      <a:pt x="569557" y="788837"/>
                    </a:cubicBezTo>
                    <a:cubicBezTo>
                      <a:pt x="574408" y="788837"/>
                      <a:pt x="587227" y="776710"/>
                      <a:pt x="626725" y="735827"/>
                    </a:cubicBezTo>
                    <a:cubicBezTo>
                      <a:pt x="652364" y="708802"/>
                      <a:pt x="657561" y="707763"/>
                      <a:pt x="786102" y="706377"/>
                    </a:cubicBezTo>
                    <a:lnTo>
                      <a:pt x="898359" y="705337"/>
                    </a:lnTo>
                    <a:lnTo>
                      <a:pt x="895934" y="713306"/>
                    </a:lnTo>
                    <a:cubicBezTo>
                      <a:pt x="894548" y="717810"/>
                      <a:pt x="892816" y="726126"/>
                      <a:pt x="891776" y="731669"/>
                    </a:cubicBezTo>
                    <a:cubicBezTo>
                      <a:pt x="887618" y="752804"/>
                      <a:pt x="853318" y="831107"/>
                      <a:pt x="841884" y="845312"/>
                    </a:cubicBezTo>
                    <a:cubicBezTo>
                      <a:pt x="840152" y="847737"/>
                      <a:pt x="831490" y="858824"/>
                      <a:pt x="822482" y="870258"/>
                    </a:cubicBezTo>
                    <a:cubicBezTo>
                      <a:pt x="803079" y="894857"/>
                      <a:pt x="770857" y="927426"/>
                      <a:pt x="765660" y="927426"/>
                    </a:cubicBezTo>
                    <a:cubicBezTo>
                      <a:pt x="763928" y="927426"/>
                      <a:pt x="762196" y="928812"/>
                      <a:pt x="762196" y="930544"/>
                    </a:cubicBezTo>
                    <a:cubicBezTo>
                      <a:pt x="762196" y="934355"/>
                      <a:pt x="729281" y="958608"/>
                      <a:pt x="724084" y="958608"/>
                    </a:cubicBezTo>
                    <a:cubicBezTo>
                      <a:pt x="722005" y="958608"/>
                      <a:pt x="720619" y="959994"/>
                      <a:pt x="720619" y="961726"/>
                    </a:cubicBezTo>
                    <a:cubicBezTo>
                      <a:pt x="720619" y="963459"/>
                      <a:pt x="714383" y="967616"/>
                      <a:pt x="706760" y="971081"/>
                    </a:cubicBezTo>
                    <a:cubicBezTo>
                      <a:pt x="699138" y="974546"/>
                      <a:pt x="692901" y="978357"/>
                      <a:pt x="692901" y="979743"/>
                    </a:cubicBezTo>
                    <a:cubicBezTo>
                      <a:pt x="692901" y="981129"/>
                      <a:pt x="689437" y="983554"/>
                      <a:pt x="685279" y="984594"/>
                    </a:cubicBezTo>
                    <a:cubicBezTo>
                      <a:pt x="680775" y="985979"/>
                      <a:pt x="671074" y="989791"/>
                      <a:pt x="663451" y="993255"/>
                    </a:cubicBezTo>
                    <a:cubicBezTo>
                      <a:pt x="639545" y="1003996"/>
                      <a:pt x="612520" y="1014044"/>
                      <a:pt x="607323" y="1014044"/>
                    </a:cubicBezTo>
                    <a:cubicBezTo>
                      <a:pt x="604551" y="1014044"/>
                      <a:pt x="591731" y="1017162"/>
                      <a:pt x="579258" y="1020627"/>
                    </a:cubicBezTo>
                    <a:cubicBezTo>
                      <a:pt x="531445" y="1034139"/>
                      <a:pt x="441709" y="1037950"/>
                      <a:pt x="372415" y="1029635"/>
                    </a:cubicBezTo>
                    <a:close/>
                    <a:moveTo>
                      <a:pt x="638505" y="400096"/>
                    </a:moveTo>
                    <a:cubicBezTo>
                      <a:pt x="636773" y="377575"/>
                      <a:pt x="625339" y="335652"/>
                      <a:pt x="614252" y="311745"/>
                    </a:cubicBezTo>
                    <a:cubicBezTo>
                      <a:pt x="604551" y="290610"/>
                      <a:pt x="579258" y="261507"/>
                      <a:pt x="560203" y="249380"/>
                    </a:cubicBezTo>
                    <a:cubicBezTo>
                      <a:pt x="552927" y="244876"/>
                      <a:pt x="535257" y="237254"/>
                      <a:pt x="521051" y="232403"/>
                    </a:cubicBezTo>
                    <a:cubicBezTo>
                      <a:pt x="485018" y="220623"/>
                      <a:pt x="427504" y="220623"/>
                      <a:pt x="392857" y="232057"/>
                    </a:cubicBezTo>
                    <a:cubicBezTo>
                      <a:pt x="367911" y="240026"/>
                      <a:pt x="343311" y="253192"/>
                      <a:pt x="338461" y="261160"/>
                    </a:cubicBezTo>
                    <a:cubicBezTo>
                      <a:pt x="337075" y="263586"/>
                      <a:pt x="333956" y="265665"/>
                      <a:pt x="331531" y="265665"/>
                    </a:cubicBezTo>
                    <a:cubicBezTo>
                      <a:pt x="326680" y="266011"/>
                      <a:pt x="303120" y="295808"/>
                      <a:pt x="293419" y="313824"/>
                    </a:cubicBezTo>
                    <a:cubicBezTo>
                      <a:pt x="283718" y="332534"/>
                      <a:pt x="270206" y="382772"/>
                      <a:pt x="270206" y="401481"/>
                    </a:cubicBezTo>
                    <a:lnTo>
                      <a:pt x="270206" y="418112"/>
                    </a:lnTo>
                    <a:lnTo>
                      <a:pt x="455222" y="418112"/>
                    </a:lnTo>
                    <a:lnTo>
                      <a:pt x="639891" y="418112"/>
                    </a:lnTo>
                    <a:lnTo>
                      <a:pt x="638505" y="400096"/>
                    </a:ln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329;p2">
                <a:extLst>
                  <a:ext uri="{FF2B5EF4-FFF2-40B4-BE49-F238E27FC236}">
                    <a16:creationId xmlns:a16="http://schemas.microsoft.com/office/drawing/2014/main" id="{AE90B5E2-E85D-5B82-AFF8-1A7F431BE93B}"/>
                  </a:ext>
                </a:extLst>
              </p:cNvPr>
              <p:cNvSpPr/>
              <p:nvPr/>
            </p:nvSpPr>
            <p:spPr>
              <a:xfrm>
                <a:off x="8845096" y="7530686"/>
                <a:ext cx="878306" cy="1033525"/>
              </a:xfrm>
              <a:custGeom>
                <a:avLst/>
                <a:gdLst/>
                <a:ahLst/>
                <a:cxnLst/>
                <a:rect l="l" t="t" r="r" b="b"/>
                <a:pathLst>
                  <a:path w="878306" h="1033525" extrusionOk="0">
                    <a:moveTo>
                      <a:pt x="332613" y="1028979"/>
                    </a:moveTo>
                    <a:cubicBezTo>
                      <a:pt x="288265" y="1024821"/>
                      <a:pt x="245995" y="1016159"/>
                      <a:pt x="220356" y="1006112"/>
                    </a:cubicBezTo>
                    <a:cubicBezTo>
                      <a:pt x="211001" y="1002300"/>
                      <a:pt x="201647" y="999529"/>
                      <a:pt x="199568" y="999529"/>
                    </a:cubicBezTo>
                    <a:cubicBezTo>
                      <a:pt x="194371" y="999529"/>
                      <a:pt x="138242" y="970771"/>
                      <a:pt x="124037" y="960724"/>
                    </a:cubicBezTo>
                    <a:cubicBezTo>
                      <a:pt x="107060" y="948597"/>
                      <a:pt x="55436" y="898012"/>
                      <a:pt x="55436" y="893162"/>
                    </a:cubicBezTo>
                    <a:cubicBezTo>
                      <a:pt x="55436" y="890736"/>
                      <a:pt x="53357" y="887618"/>
                      <a:pt x="50931" y="886232"/>
                    </a:cubicBezTo>
                    <a:cubicBezTo>
                      <a:pt x="46081" y="883461"/>
                      <a:pt x="32915" y="859208"/>
                      <a:pt x="22867" y="834954"/>
                    </a:cubicBezTo>
                    <a:cubicBezTo>
                      <a:pt x="10048" y="804119"/>
                      <a:pt x="0" y="752494"/>
                      <a:pt x="0" y="718193"/>
                    </a:cubicBezTo>
                    <a:lnTo>
                      <a:pt x="0" y="684239"/>
                    </a:lnTo>
                    <a:lnTo>
                      <a:pt x="128195" y="684239"/>
                    </a:lnTo>
                    <a:lnTo>
                      <a:pt x="256389" y="684239"/>
                    </a:lnTo>
                    <a:lnTo>
                      <a:pt x="258468" y="693940"/>
                    </a:lnTo>
                    <a:cubicBezTo>
                      <a:pt x="269902" y="746951"/>
                      <a:pt x="275792" y="760117"/>
                      <a:pt x="299698" y="782984"/>
                    </a:cubicBezTo>
                    <a:cubicBezTo>
                      <a:pt x="317022" y="799961"/>
                      <a:pt x="341968" y="812434"/>
                      <a:pt x="377654" y="822482"/>
                    </a:cubicBezTo>
                    <a:cubicBezTo>
                      <a:pt x="398789" y="828372"/>
                      <a:pt x="413341" y="829757"/>
                      <a:pt x="454571" y="829757"/>
                    </a:cubicBezTo>
                    <a:cubicBezTo>
                      <a:pt x="499266" y="829757"/>
                      <a:pt x="508967" y="828718"/>
                      <a:pt x="531488" y="821442"/>
                    </a:cubicBezTo>
                    <a:cubicBezTo>
                      <a:pt x="574104" y="807583"/>
                      <a:pt x="599396" y="787488"/>
                      <a:pt x="608751" y="761156"/>
                    </a:cubicBezTo>
                    <a:cubicBezTo>
                      <a:pt x="618106" y="733785"/>
                      <a:pt x="613255" y="714729"/>
                      <a:pt x="591081" y="693594"/>
                    </a:cubicBezTo>
                    <a:cubicBezTo>
                      <a:pt x="577915" y="681121"/>
                      <a:pt x="540496" y="659986"/>
                      <a:pt x="531834" y="659986"/>
                    </a:cubicBezTo>
                    <a:cubicBezTo>
                      <a:pt x="529409" y="659986"/>
                      <a:pt x="520747" y="657214"/>
                      <a:pt x="512432" y="653403"/>
                    </a:cubicBezTo>
                    <a:cubicBezTo>
                      <a:pt x="504117" y="649939"/>
                      <a:pt x="477785" y="643702"/>
                      <a:pt x="453878" y="639544"/>
                    </a:cubicBezTo>
                    <a:cubicBezTo>
                      <a:pt x="429972" y="635040"/>
                      <a:pt x="399829" y="628804"/>
                      <a:pt x="386316" y="624993"/>
                    </a:cubicBezTo>
                    <a:cubicBezTo>
                      <a:pt x="373150" y="621528"/>
                      <a:pt x="349590" y="615291"/>
                      <a:pt x="334345" y="611480"/>
                    </a:cubicBezTo>
                    <a:cubicBezTo>
                      <a:pt x="248767" y="589306"/>
                      <a:pt x="213080" y="575447"/>
                      <a:pt x="136856" y="535949"/>
                    </a:cubicBezTo>
                    <a:cubicBezTo>
                      <a:pt x="123344" y="528673"/>
                      <a:pt x="61326" y="467001"/>
                      <a:pt x="55089" y="453835"/>
                    </a:cubicBezTo>
                    <a:cubicBezTo>
                      <a:pt x="51971" y="448292"/>
                      <a:pt x="48160" y="440323"/>
                      <a:pt x="46081" y="436512"/>
                    </a:cubicBezTo>
                    <a:cubicBezTo>
                      <a:pt x="26332" y="400479"/>
                      <a:pt x="18017" y="341925"/>
                      <a:pt x="24253" y="284757"/>
                    </a:cubicBezTo>
                    <a:cubicBezTo>
                      <a:pt x="28411" y="245952"/>
                      <a:pt x="36033" y="218235"/>
                      <a:pt x="49892" y="188785"/>
                    </a:cubicBezTo>
                    <a:cubicBezTo>
                      <a:pt x="61672" y="164185"/>
                      <a:pt x="76570" y="140278"/>
                      <a:pt x="80035" y="140278"/>
                    </a:cubicBezTo>
                    <a:cubicBezTo>
                      <a:pt x="81767" y="140278"/>
                      <a:pt x="83153" y="137853"/>
                      <a:pt x="83153" y="135081"/>
                    </a:cubicBezTo>
                    <a:cubicBezTo>
                      <a:pt x="83153" y="132310"/>
                      <a:pt x="86272" y="128152"/>
                      <a:pt x="90083" y="125727"/>
                    </a:cubicBezTo>
                    <a:cubicBezTo>
                      <a:pt x="93894" y="123301"/>
                      <a:pt x="97012" y="119837"/>
                      <a:pt x="97012" y="118451"/>
                    </a:cubicBezTo>
                    <a:cubicBezTo>
                      <a:pt x="97012" y="114293"/>
                      <a:pt x="116415" y="95237"/>
                      <a:pt x="120572" y="95237"/>
                    </a:cubicBezTo>
                    <a:cubicBezTo>
                      <a:pt x="122305" y="95237"/>
                      <a:pt x="124730" y="93158"/>
                      <a:pt x="125769" y="90733"/>
                    </a:cubicBezTo>
                    <a:cubicBezTo>
                      <a:pt x="128195" y="84496"/>
                      <a:pt x="163881" y="60590"/>
                      <a:pt x="196103" y="43959"/>
                    </a:cubicBezTo>
                    <a:cubicBezTo>
                      <a:pt x="217931" y="32526"/>
                      <a:pt x="280642" y="12084"/>
                      <a:pt x="292769" y="12084"/>
                    </a:cubicBezTo>
                    <a:cubicBezTo>
                      <a:pt x="296580" y="12084"/>
                      <a:pt x="311478" y="9312"/>
                      <a:pt x="325684" y="6194"/>
                    </a:cubicBezTo>
                    <a:cubicBezTo>
                      <a:pt x="364142" y="-2121"/>
                      <a:pt x="473281" y="-2121"/>
                      <a:pt x="528370" y="6540"/>
                    </a:cubicBezTo>
                    <a:cubicBezTo>
                      <a:pt x="602168" y="17974"/>
                      <a:pt x="664187" y="40495"/>
                      <a:pt x="712000" y="72716"/>
                    </a:cubicBezTo>
                    <a:cubicBezTo>
                      <a:pt x="729670" y="84843"/>
                      <a:pt x="776097" y="127459"/>
                      <a:pt x="776097" y="131617"/>
                    </a:cubicBezTo>
                    <a:cubicBezTo>
                      <a:pt x="776097" y="132656"/>
                      <a:pt x="781641" y="140625"/>
                      <a:pt x="788570" y="149633"/>
                    </a:cubicBezTo>
                    <a:cubicBezTo>
                      <a:pt x="802429" y="167996"/>
                      <a:pt x="827721" y="219274"/>
                      <a:pt x="831879" y="237291"/>
                    </a:cubicBezTo>
                    <a:cubicBezTo>
                      <a:pt x="833265" y="243874"/>
                      <a:pt x="836730" y="258079"/>
                      <a:pt x="839848" y="268473"/>
                    </a:cubicBezTo>
                    <a:cubicBezTo>
                      <a:pt x="842966" y="278867"/>
                      <a:pt x="845391" y="297923"/>
                      <a:pt x="845391" y="311089"/>
                    </a:cubicBezTo>
                    <a:lnTo>
                      <a:pt x="845391" y="334303"/>
                    </a:lnTo>
                    <a:lnTo>
                      <a:pt x="754616" y="334303"/>
                    </a:lnTo>
                    <a:cubicBezTo>
                      <a:pt x="681510" y="333956"/>
                      <a:pt x="660722" y="332917"/>
                      <a:pt x="649635" y="328759"/>
                    </a:cubicBezTo>
                    <a:cubicBezTo>
                      <a:pt x="642012" y="325987"/>
                      <a:pt x="632658" y="322523"/>
                      <a:pt x="629193" y="321483"/>
                    </a:cubicBezTo>
                    <a:cubicBezTo>
                      <a:pt x="625382" y="320097"/>
                      <a:pt x="619145" y="316979"/>
                      <a:pt x="615334" y="313861"/>
                    </a:cubicBezTo>
                    <a:cubicBezTo>
                      <a:pt x="604593" y="305546"/>
                      <a:pt x="578608" y="277828"/>
                      <a:pt x="578608" y="274363"/>
                    </a:cubicBezTo>
                    <a:cubicBezTo>
                      <a:pt x="578608" y="270205"/>
                      <a:pt x="545000" y="237291"/>
                      <a:pt x="540496" y="237291"/>
                    </a:cubicBezTo>
                    <a:cubicBezTo>
                      <a:pt x="538764" y="237291"/>
                      <a:pt x="537031" y="235905"/>
                      <a:pt x="537031" y="234172"/>
                    </a:cubicBezTo>
                    <a:cubicBezTo>
                      <a:pt x="537031" y="232440"/>
                      <a:pt x="524905" y="226203"/>
                      <a:pt x="510007" y="220660"/>
                    </a:cubicBezTo>
                    <a:cubicBezTo>
                      <a:pt x="489218" y="212345"/>
                      <a:pt x="475359" y="209573"/>
                      <a:pt x="446949" y="207840"/>
                    </a:cubicBezTo>
                    <a:cubicBezTo>
                      <a:pt x="404333" y="205415"/>
                      <a:pt x="355480" y="209573"/>
                      <a:pt x="339542" y="217888"/>
                    </a:cubicBezTo>
                    <a:cubicBezTo>
                      <a:pt x="333306" y="221006"/>
                      <a:pt x="326377" y="223432"/>
                      <a:pt x="324298" y="223432"/>
                    </a:cubicBezTo>
                    <a:cubicBezTo>
                      <a:pt x="317022" y="223432"/>
                      <a:pt x="298659" y="242488"/>
                      <a:pt x="291036" y="258079"/>
                    </a:cubicBezTo>
                    <a:cubicBezTo>
                      <a:pt x="280989" y="277481"/>
                      <a:pt x="279949" y="299309"/>
                      <a:pt x="288611" y="308664"/>
                    </a:cubicBezTo>
                    <a:cubicBezTo>
                      <a:pt x="304549" y="325987"/>
                      <a:pt x="317368" y="337767"/>
                      <a:pt x="320487" y="337767"/>
                    </a:cubicBezTo>
                    <a:cubicBezTo>
                      <a:pt x="322565" y="337767"/>
                      <a:pt x="327762" y="340886"/>
                      <a:pt x="332613" y="344697"/>
                    </a:cubicBezTo>
                    <a:cubicBezTo>
                      <a:pt x="337464" y="348508"/>
                      <a:pt x="343700" y="351626"/>
                      <a:pt x="346472" y="351626"/>
                    </a:cubicBezTo>
                    <a:cubicBezTo>
                      <a:pt x="349244" y="351626"/>
                      <a:pt x="357905" y="354745"/>
                      <a:pt x="365528" y="358556"/>
                    </a:cubicBezTo>
                    <a:cubicBezTo>
                      <a:pt x="373150" y="362367"/>
                      <a:pt x="381812" y="365139"/>
                      <a:pt x="384930" y="365485"/>
                    </a:cubicBezTo>
                    <a:cubicBezTo>
                      <a:pt x="388049" y="365485"/>
                      <a:pt x="396364" y="367910"/>
                      <a:pt x="403640" y="370682"/>
                    </a:cubicBezTo>
                    <a:cubicBezTo>
                      <a:pt x="410569" y="373800"/>
                      <a:pt x="422696" y="377612"/>
                      <a:pt x="430665" y="378998"/>
                    </a:cubicBezTo>
                    <a:cubicBezTo>
                      <a:pt x="438633" y="380730"/>
                      <a:pt x="466351" y="387659"/>
                      <a:pt x="492337" y="394589"/>
                    </a:cubicBezTo>
                    <a:cubicBezTo>
                      <a:pt x="518322" y="401518"/>
                      <a:pt x="543961" y="407062"/>
                      <a:pt x="549504" y="407062"/>
                    </a:cubicBezTo>
                    <a:cubicBezTo>
                      <a:pt x="555048" y="407062"/>
                      <a:pt x="568907" y="409834"/>
                      <a:pt x="580340" y="413645"/>
                    </a:cubicBezTo>
                    <a:cubicBezTo>
                      <a:pt x="591774" y="417109"/>
                      <a:pt x="611523" y="423346"/>
                      <a:pt x="624342" y="427504"/>
                    </a:cubicBezTo>
                    <a:cubicBezTo>
                      <a:pt x="637162" y="431315"/>
                      <a:pt x="649288" y="434780"/>
                      <a:pt x="651367" y="434780"/>
                    </a:cubicBezTo>
                    <a:cubicBezTo>
                      <a:pt x="653446" y="434780"/>
                      <a:pt x="661761" y="437898"/>
                      <a:pt x="669384" y="441709"/>
                    </a:cubicBezTo>
                    <a:cubicBezTo>
                      <a:pt x="677353" y="445520"/>
                      <a:pt x="686014" y="448638"/>
                      <a:pt x="688786" y="448638"/>
                    </a:cubicBezTo>
                    <a:cubicBezTo>
                      <a:pt x="691558" y="448638"/>
                      <a:pt x="697794" y="450717"/>
                      <a:pt x="702645" y="453489"/>
                    </a:cubicBezTo>
                    <a:cubicBezTo>
                      <a:pt x="707842" y="456261"/>
                      <a:pt x="723087" y="463537"/>
                      <a:pt x="736253" y="469773"/>
                    </a:cubicBezTo>
                    <a:cubicBezTo>
                      <a:pt x="785798" y="492987"/>
                      <a:pt x="827721" y="528673"/>
                      <a:pt x="845045" y="562281"/>
                    </a:cubicBezTo>
                    <a:cubicBezTo>
                      <a:pt x="847470" y="567478"/>
                      <a:pt x="851628" y="574061"/>
                      <a:pt x="854053" y="576833"/>
                    </a:cubicBezTo>
                    <a:cubicBezTo>
                      <a:pt x="856825" y="579605"/>
                      <a:pt x="863061" y="594503"/>
                      <a:pt x="868605" y="609748"/>
                    </a:cubicBezTo>
                    <a:cubicBezTo>
                      <a:pt x="877960" y="636426"/>
                      <a:pt x="878306" y="639891"/>
                      <a:pt x="878306" y="703295"/>
                    </a:cubicBezTo>
                    <a:cubicBezTo>
                      <a:pt x="877960" y="762195"/>
                      <a:pt x="877267" y="771897"/>
                      <a:pt x="869991" y="795110"/>
                    </a:cubicBezTo>
                    <a:cubicBezTo>
                      <a:pt x="862715" y="818670"/>
                      <a:pt x="847124" y="853664"/>
                      <a:pt x="834651" y="874452"/>
                    </a:cubicBezTo>
                    <a:cubicBezTo>
                      <a:pt x="823217" y="893162"/>
                      <a:pt x="775751" y="944093"/>
                      <a:pt x="769168" y="944093"/>
                    </a:cubicBezTo>
                    <a:cubicBezTo>
                      <a:pt x="767435" y="944093"/>
                      <a:pt x="764663" y="946172"/>
                      <a:pt x="763278" y="948597"/>
                    </a:cubicBezTo>
                    <a:cubicBezTo>
                      <a:pt x="755655" y="960724"/>
                      <a:pt x="695716" y="990867"/>
                      <a:pt x="652753" y="1004033"/>
                    </a:cubicBezTo>
                    <a:cubicBezTo>
                      <a:pt x="566828" y="1031058"/>
                      <a:pt x="444870" y="1040412"/>
                      <a:pt x="332613" y="1028979"/>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330;p2">
                <a:extLst>
                  <a:ext uri="{FF2B5EF4-FFF2-40B4-BE49-F238E27FC236}">
                    <a16:creationId xmlns:a16="http://schemas.microsoft.com/office/drawing/2014/main" id="{D146A5AB-E18E-58BE-65ED-CA5F5C163BA7}"/>
                  </a:ext>
                </a:extLst>
              </p:cNvPr>
              <p:cNvSpPr/>
              <p:nvPr/>
            </p:nvSpPr>
            <p:spPr>
              <a:xfrm>
                <a:off x="10157656" y="6752814"/>
                <a:ext cx="1308971" cy="2015773"/>
              </a:xfrm>
              <a:custGeom>
                <a:avLst/>
                <a:gdLst/>
                <a:ahLst/>
                <a:cxnLst/>
                <a:rect l="l" t="t" r="r" b="b"/>
                <a:pathLst>
                  <a:path w="1308970" h="2015773" extrusionOk="0">
                    <a:moveTo>
                      <a:pt x="423264" y="2012308"/>
                    </a:moveTo>
                    <a:cubicBezTo>
                      <a:pt x="423264" y="2009883"/>
                      <a:pt x="426729" y="2002261"/>
                      <a:pt x="430886" y="1995678"/>
                    </a:cubicBezTo>
                    <a:cubicBezTo>
                      <a:pt x="435044" y="1989095"/>
                      <a:pt x="441280" y="1979047"/>
                      <a:pt x="444745" y="1973157"/>
                    </a:cubicBezTo>
                    <a:cubicBezTo>
                      <a:pt x="455139" y="1955487"/>
                      <a:pt x="509882" y="1843923"/>
                      <a:pt x="509882" y="1840112"/>
                    </a:cubicBezTo>
                    <a:cubicBezTo>
                      <a:pt x="509882" y="1838033"/>
                      <a:pt x="513000" y="1831104"/>
                      <a:pt x="516811" y="1824174"/>
                    </a:cubicBezTo>
                    <a:cubicBezTo>
                      <a:pt x="520622" y="1817245"/>
                      <a:pt x="523741" y="1810315"/>
                      <a:pt x="523741" y="1808237"/>
                    </a:cubicBezTo>
                    <a:cubicBezTo>
                      <a:pt x="523741" y="1806158"/>
                      <a:pt x="526166" y="1799575"/>
                      <a:pt x="528938" y="1793685"/>
                    </a:cubicBezTo>
                    <a:cubicBezTo>
                      <a:pt x="535521" y="1779133"/>
                      <a:pt x="544183" y="1755226"/>
                      <a:pt x="549726" y="1735824"/>
                    </a:cubicBezTo>
                    <a:cubicBezTo>
                      <a:pt x="552151" y="1727162"/>
                      <a:pt x="556309" y="1713996"/>
                      <a:pt x="559427" y="1706374"/>
                    </a:cubicBezTo>
                    <a:cubicBezTo>
                      <a:pt x="580909" y="1648167"/>
                      <a:pt x="604815" y="1537642"/>
                      <a:pt x="613823" y="1455182"/>
                    </a:cubicBezTo>
                    <a:cubicBezTo>
                      <a:pt x="621446" y="1388313"/>
                      <a:pt x="622139" y="1284025"/>
                      <a:pt x="615902" y="1220274"/>
                    </a:cubicBezTo>
                    <a:cubicBezTo>
                      <a:pt x="608280" y="1146475"/>
                      <a:pt x="587838" y="1040801"/>
                      <a:pt x="574672" y="1008233"/>
                    </a:cubicBezTo>
                    <a:cubicBezTo>
                      <a:pt x="572940" y="1003382"/>
                      <a:pt x="568436" y="990217"/>
                      <a:pt x="564971" y="978783"/>
                    </a:cubicBezTo>
                    <a:cubicBezTo>
                      <a:pt x="557695" y="953491"/>
                      <a:pt x="549380" y="930623"/>
                      <a:pt x="542797" y="915725"/>
                    </a:cubicBezTo>
                    <a:cubicBezTo>
                      <a:pt x="540025" y="909835"/>
                      <a:pt x="537600" y="903252"/>
                      <a:pt x="537600" y="901173"/>
                    </a:cubicBezTo>
                    <a:cubicBezTo>
                      <a:pt x="537600" y="899094"/>
                      <a:pt x="534135" y="890779"/>
                      <a:pt x="530324" y="882810"/>
                    </a:cubicBezTo>
                    <a:cubicBezTo>
                      <a:pt x="526166" y="874495"/>
                      <a:pt x="519929" y="860983"/>
                      <a:pt x="515772" y="852321"/>
                    </a:cubicBezTo>
                    <a:cubicBezTo>
                      <a:pt x="511961" y="843659"/>
                      <a:pt x="507803" y="834304"/>
                      <a:pt x="506417" y="831532"/>
                    </a:cubicBezTo>
                    <a:cubicBezTo>
                      <a:pt x="505031" y="828761"/>
                      <a:pt x="501913" y="822524"/>
                      <a:pt x="499488" y="817674"/>
                    </a:cubicBezTo>
                    <a:cubicBezTo>
                      <a:pt x="497062" y="812823"/>
                      <a:pt x="493251" y="805894"/>
                      <a:pt x="491519" y="802082"/>
                    </a:cubicBezTo>
                    <a:cubicBezTo>
                      <a:pt x="480085" y="779562"/>
                      <a:pt x="463455" y="749419"/>
                      <a:pt x="459990" y="744914"/>
                    </a:cubicBezTo>
                    <a:cubicBezTo>
                      <a:pt x="457565" y="742143"/>
                      <a:pt x="453753" y="735560"/>
                      <a:pt x="450982" y="730363"/>
                    </a:cubicBezTo>
                    <a:cubicBezTo>
                      <a:pt x="448556" y="724819"/>
                      <a:pt x="445092" y="720661"/>
                      <a:pt x="443359" y="720661"/>
                    </a:cubicBezTo>
                    <a:cubicBezTo>
                      <a:pt x="441973" y="720661"/>
                      <a:pt x="440587" y="717543"/>
                      <a:pt x="440587" y="714078"/>
                    </a:cubicBezTo>
                    <a:cubicBezTo>
                      <a:pt x="440587" y="710267"/>
                      <a:pt x="439202" y="706803"/>
                      <a:pt x="437816" y="706110"/>
                    </a:cubicBezTo>
                    <a:cubicBezTo>
                      <a:pt x="434697" y="705070"/>
                      <a:pt x="412870" y="672848"/>
                      <a:pt x="412870" y="669730"/>
                    </a:cubicBezTo>
                    <a:cubicBezTo>
                      <a:pt x="412870" y="667998"/>
                      <a:pt x="400743" y="652753"/>
                      <a:pt x="386884" y="636469"/>
                    </a:cubicBezTo>
                    <a:cubicBezTo>
                      <a:pt x="384113" y="633351"/>
                      <a:pt x="381687" y="629539"/>
                      <a:pt x="381687" y="628500"/>
                    </a:cubicBezTo>
                    <a:cubicBezTo>
                      <a:pt x="381687" y="626768"/>
                      <a:pt x="329023" y="560591"/>
                      <a:pt x="319669" y="550197"/>
                    </a:cubicBezTo>
                    <a:cubicBezTo>
                      <a:pt x="316550" y="547079"/>
                      <a:pt x="306503" y="535645"/>
                      <a:pt x="296802" y="524558"/>
                    </a:cubicBezTo>
                    <a:cubicBezTo>
                      <a:pt x="261808" y="483328"/>
                      <a:pt x="142275" y="367260"/>
                      <a:pt x="135346" y="367260"/>
                    </a:cubicBezTo>
                    <a:cubicBezTo>
                      <a:pt x="133613" y="367260"/>
                      <a:pt x="130842" y="364142"/>
                      <a:pt x="128763" y="360331"/>
                    </a:cubicBezTo>
                    <a:cubicBezTo>
                      <a:pt x="126684" y="356520"/>
                      <a:pt x="122873" y="353401"/>
                      <a:pt x="120101" y="353401"/>
                    </a:cubicBezTo>
                    <a:cubicBezTo>
                      <a:pt x="117329" y="353401"/>
                      <a:pt x="114904" y="352015"/>
                      <a:pt x="114904" y="350630"/>
                    </a:cubicBezTo>
                    <a:cubicBezTo>
                      <a:pt x="114904" y="347165"/>
                      <a:pt x="49767" y="294501"/>
                      <a:pt x="45609" y="294501"/>
                    </a:cubicBezTo>
                    <a:cubicBezTo>
                      <a:pt x="43531" y="294501"/>
                      <a:pt x="42145" y="293115"/>
                      <a:pt x="42145" y="291729"/>
                    </a:cubicBezTo>
                    <a:cubicBezTo>
                      <a:pt x="42145" y="290343"/>
                      <a:pt x="32790" y="282375"/>
                      <a:pt x="21356" y="274406"/>
                    </a:cubicBezTo>
                    <a:cubicBezTo>
                      <a:pt x="-6708" y="254657"/>
                      <a:pt x="-7054" y="247034"/>
                      <a:pt x="19971" y="258468"/>
                    </a:cubicBezTo>
                    <a:cubicBezTo>
                      <a:pt x="27593" y="261586"/>
                      <a:pt x="38334" y="265397"/>
                      <a:pt x="43877" y="267130"/>
                    </a:cubicBezTo>
                    <a:cubicBezTo>
                      <a:pt x="55311" y="269902"/>
                      <a:pt x="91690" y="282721"/>
                      <a:pt x="102777" y="287572"/>
                    </a:cubicBezTo>
                    <a:cubicBezTo>
                      <a:pt x="106589" y="288958"/>
                      <a:pt x="121487" y="295540"/>
                      <a:pt x="135692" y="301431"/>
                    </a:cubicBezTo>
                    <a:cubicBezTo>
                      <a:pt x="175190" y="318408"/>
                      <a:pt x="198404" y="329148"/>
                      <a:pt x="211223" y="335731"/>
                    </a:cubicBezTo>
                    <a:cubicBezTo>
                      <a:pt x="214341" y="337810"/>
                      <a:pt x="225775" y="343354"/>
                      <a:pt x="236169" y="348551"/>
                    </a:cubicBezTo>
                    <a:cubicBezTo>
                      <a:pt x="246563" y="353401"/>
                      <a:pt x="263194" y="362063"/>
                      <a:pt x="272549" y="367260"/>
                    </a:cubicBezTo>
                    <a:cubicBezTo>
                      <a:pt x="282250" y="372804"/>
                      <a:pt x="294723" y="379733"/>
                      <a:pt x="300266" y="382505"/>
                    </a:cubicBezTo>
                    <a:cubicBezTo>
                      <a:pt x="306156" y="385623"/>
                      <a:pt x="316204" y="391513"/>
                      <a:pt x="322787" y="395671"/>
                    </a:cubicBezTo>
                    <a:cubicBezTo>
                      <a:pt x="329370" y="399482"/>
                      <a:pt x="338032" y="404679"/>
                      <a:pt x="341843" y="406758"/>
                    </a:cubicBezTo>
                    <a:cubicBezTo>
                      <a:pt x="358474" y="416113"/>
                      <a:pt x="379955" y="431011"/>
                      <a:pt x="380994" y="433436"/>
                    </a:cubicBezTo>
                    <a:cubicBezTo>
                      <a:pt x="381687" y="435169"/>
                      <a:pt x="383420" y="436555"/>
                      <a:pt x="385152" y="436555"/>
                    </a:cubicBezTo>
                    <a:cubicBezTo>
                      <a:pt x="388270" y="436555"/>
                      <a:pt x="432272" y="464619"/>
                      <a:pt x="440241" y="471548"/>
                    </a:cubicBezTo>
                    <a:cubicBezTo>
                      <a:pt x="443013" y="473973"/>
                      <a:pt x="453060" y="481249"/>
                      <a:pt x="462762" y="487832"/>
                    </a:cubicBezTo>
                    <a:cubicBezTo>
                      <a:pt x="472463" y="494762"/>
                      <a:pt x="481818" y="502038"/>
                      <a:pt x="483203" y="504809"/>
                    </a:cubicBezTo>
                    <a:cubicBezTo>
                      <a:pt x="484589" y="507235"/>
                      <a:pt x="488054" y="509314"/>
                      <a:pt x="490826" y="509314"/>
                    </a:cubicBezTo>
                    <a:cubicBezTo>
                      <a:pt x="493251" y="509314"/>
                      <a:pt x="496023" y="510699"/>
                      <a:pt x="496716" y="512085"/>
                    </a:cubicBezTo>
                    <a:cubicBezTo>
                      <a:pt x="497409" y="513818"/>
                      <a:pt x="506764" y="521787"/>
                      <a:pt x="517851" y="529755"/>
                    </a:cubicBezTo>
                    <a:cubicBezTo>
                      <a:pt x="528591" y="538071"/>
                      <a:pt x="537600" y="546040"/>
                      <a:pt x="537600" y="547772"/>
                    </a:cubicBezTo>
                    <a:cubicBezTo>
                      <a:pt x="537600" y="549504"/>
                      <a:pt x="539678" y="550890"/>
                      <a:pt x="542104" y="550890"/>
                    </a:cubicBezTo>
                    <a:cubicBezTo>
                      <a:pt x="544529" y="550890"/>
                      <a:pt x="549033" y="553662"/>
                      <a:pt x="552151" y="557127"/>
                    </a:cubicBezTo>
                    <a:cubicBezTo>
                      <a:pt x="555270" y="560245"/>
                      <a:pt x="560120" y="564749"/>
                      <a:pt x="562546" y="566828"/>
                    </a:cubicBezTo>
                    <a:cubicBezTo>
                      <a:pt x="625950" y="617413"/>
                      <a:pt x="733010" y="722047"/>
                      <a:pt x="799186" y="798271"/>
                    </a:cubicBezTo>
                    <a:cubicBezTo>
                      <a:pt x="841109" y="846777"/>
                      <a:pt x="836258" y="840541"/>
                      <a:pt x="856007" y="866873"/>
                    </a:cubicBezTo>
                    <a:cubicBezTo>
                      <a:pt x="864323" y="877960"/>
                      <a:pt x="872291" y="886968"/>
                      <a:pt x="874024" y="886968"/>
                    </a:cubicBezTo>
                    <a:cubicBezTo>
                      <a:pt x="875756" y="886968"/>
                      <a:pt x="877142" y="889047"/>
                      <a:pt x="877142" y="891472"/>
                    </a:cubicBezTo>
                    <a:cubicBezTo>
                      <a:pt x="877142" y="894244"/>
                      <a:pt x="880260" y="899094"/>
                      <a:pt x="884071" y="902559"/>
                    </a:cubicBezTo>
                    <a:cubicBezTo>
                      <a:pt x="887883" y="906024"/>
                      <a:pt x="891001" y="910182"/>
                      <a:pt x="891001" y="911914"/>
                    </a:cubicBezTo>
                    <a:cubicBezTo>
                      <a:pt x="891001" y="913646"/>
                      <a:pt x="894466" y="918843"/>
                      <a:pt x="898970" y="923347"/>
                    </a:cubicBezTo>
                    <a:lnTo>
                      <a:pt x="906592" y="931663"/>
                    </a:lnTo>
                    <a:lnTo>
                      <a:pt x="925648" y="909489"/>
                    </a:lnTo>
                    <a:cubicBezTo>
                      <a:pt x="936042" y="897016"/>
                      <a:pt x="945743" y="886968"/>
                      <a:pt x="947129" y="886968"/>
                    </a:cubicBezTo>
                    <a:cubicBezTo>
                      <a:pt x="948515" y="886968"/>
                      <a:pt x="949901" y="884543"/>
                      <a:pt x="949901" y="881771"/>
                    </a:cubicBezTo>
                    <a:cubicBezTo>
                      <a:pt x="949901" y="878999"/>
                      <a:pt x="953019" y="875188"/>
                      <a:pt x="956831" y="873109"/>
                    </a:cubicBezTo>
                    <a:cubicBezTo>
                      <a:pt x="960642" y="871030"/>
                      <a:pt x="963760" y="867219"/>
                      <a:pt x="963760" y="864447"/>
                    </a:cubicBezTo>
                    <a:cubicBezTo>
                      <a:pt x="963760" y="862022"/>
                      <a:pt x="964799" y="859250"/>
                      <a:pt x="966532" y="858557"/>
                    </a:cubicBezTo>
                    <a:cubicBezTo>
                      <a:pt x="970689" y="856825"/>
                      <a:pt x="991478" y="828761"/>
                      <a:pt x="991478" y="824949"/>
                    </a:cubicBezTo>
                    <a:cubicBezTo>
                      <a:pt x="991478" y="823217"/>
                      <a:pt x="993557" y="820099"/>
                      <a:pt x="995982" y="818713"/>
                    </a:cubicBezTo>
                    <a:cubicBezTo>
                      <a:pt x="998407" y="817327"/>
                      <a:pt x="1005683" y="807279"/>
                      <a:pt x="1012266" y="796885"/>
                    </a:cubicBezTo>
                    <a:cubicBezTo>
                      <a:pt x="1018849" y="786491"/>
                      <a:pt x="1025085" y="777136"/>
                      <a:pt x="1026471" y="776097"/>
                    </a:cubicBezTo>
                    <a:cubicBezTo>
                      <a:pt x="1027511" y="775058"/>
                      <a:pt x="1031322" y="769860"/>
                      <a:pt x="1034440" y="763970"/>
                    </a:cubicBezTo>
                    <a:cubicBezTo>
                      <a:pt x="1037558" y="758427"/>
                      <a:pt x="1043448" y="748033"/>
                      <a:pt x="1047606" y="741450"/>
                    </a:cubicBezTo>
                    <a:cubicBezTo>
                      <a:pt x="1067355" y="708881"/>
                      <a:pt x="1119672" y="605979"/>
                      <a:pt x="1119672" y="599743"/>
                    </a:cubicBezTo>
                    <a:cubicBezTo>
                      <a:pt x="1119672" y="597664"/>
                      <a:pt x="1122791" y="591081"/>
                      <a:pt x="1126602" y="584844"/>
                    </a:cubicBezTo>
                    <a:cubicBezTo>
                      <a:pt x="1130413" y="578608"/>
                      <a:pt x="1133531" y="571332"/>
                      <a:pt x="1133531" y="568907"/>
                    </a:cubicBezTo>
                    <a:cubicBezTo>
                      <a:pt x="1133531" y="566135"/>
                      <a:pt x="1135610" y="559206"/>
                      <a:pt x="1138382" y="553316"/>
                    </a:cubicBezTo>
                    <a:cubicBezTo>
                      <a:pt x="1143579" y="541882"/>
                      <a:pt x="1155012" y="507581"/>
                      <a:pt x="1167485" y="466005"/>
                    </a:cubicBezTo>
                    <a:cubicBezTo>
                      <a:pt x="1195203" y="374190"/>
                      <a:pt x="1209755" y="271634"/>
                      <a:pt x="1209755" y="171504"/>
                    </a:cubicBezTo>
                    <a:cubicBezTo>
                      <a:pt x="1209755" y="127155"/>
                      <a:pt x="1201093" y="9008"/>
                      <a:pt x="1197282" y="3118"/>
                    </a:cubicBezTo>
                    <a:cubicBezTo>
                      <a:pt x="1196243" y="1386"/>
                      <a:pt x="1196936" y="0"/>
                      <a:pt x="1198668" y="0"/>
                    </a:cubicBezTo>
                    <a:cubicBezTo>
                      <a:pt x="1200400" y="0"/>
                      <a:pt x="1203865" y="4158"/>
                      <a:pt x="1206290" y="9701"/>
                    </a:cubicBezTo>
                    <a:cubicBezTo>
                      <a:pt x="1212873" y="23560"/>
                      <a:pt x="1241284" y="103595"/>
                      <a:pt x="1244402" y="117800"/>
                    </a:cubicBezTo>
                    <a:cubicBezTo>
                      <a:pt x="1245788" y="124383"/>
                      <a:pt x="1249599" y="136856"/>
                      <a:pt x="1252371" y="145518"/>
                    </a:cubicBezTo>
                    <a:cubicBezTo>
                      <a:pt x="1280089" y="229364"/>
                      <a:pt x="1300877" y="346472"/>
                      <a:pt x="1307114" y="455610"/>
                    </a:cubicBezTo>
                    <a:cubicBezTo>
                      <a:pt x="1315082" y="590042"/>
                      <a:pt x="1300184" y="729670"/>
                      <a:pt x="1264844" y="857518"/>
                    </a:cubicBezTo>
                    <a:cubicBezTo>
                      <a:pt x="1248213" y="917804"/>
                      <a:pt x="1239898" y="943443"/>
                      <a:pt x="1223614" y="985019"/>
                    </a:cubicBezTo>
                    <a:cubicBezTo>
                      <a:pt x="1219803" y="995067"/>
                      <a:pt x="1216684" y="1004768"/>
                      <a:pt x="1216684" y="1007194"/>
                    </a:cubicBezTo>
                    <a:cubicBezTo>
                      <a:pt x="1216684" y="1009272"/>
                      <a:pt x="1213566" y="1016895"/>
                      <a:pt x="1210102" y="1024517"/>
                    </a:cubicBezTo>
                    <a:cubicBezTo>
                      <a:pt x="1206637" y="1031793"/>
                      <a:pt x="1199361" y="1047731"/>
                      <a:pt x="1194164" y="1060204"/>
                    </a:cubicBezTo>
                    <a:cubicBezTo>
                      <a:pt x="1181344" y="1089654"/>
                      <a:pt x="1161942" y="1132963"/>
                      <a:pt x="1157438" y="1140932"/>
                    </a:cubicBezTo>
                    <a:cubicBezTo>
                      <a:pt x="1155705" y="1144397"/>
                      <a:pt x="1147737" y="1159295"/>
                      <a:pt x="1140114" y="1173847"/>
                    </a:cubicBezTo>
                    <a:cubicBezTo>
                      <a:pt x="1132492" y="1188398"/>
                      <a:pt x="1122444" y="1206761"/>
                      <a:pt x="1117940" y="1214384"/>
                    </a:cubicBezTo>
                    <a:cubicBezTo>
                      <a:pt x="1113436" y="1222006"/>
                      <a:pt x="1107199" y="1233093"/>
                      <a:pt x="1104428" y="1238637"/>
                    </a:cubicBezTo>
                    <a:cubicBezTo>
                      <a:pt x="1101309" y="1244527"/>
                      <a:pt x="1094380" y="1255960"/>
                      <a:pt x="1088490" y="1264622"/>
                    </a:cubicBezTo>
                    <a:cubicBezTo>
                      <a:pt x="1082946" y="1273284"/>
                      <a:pt x="1077056" y="1282639"/>
                      <a:pt x="1075670" y="1285411"/>
                    </a:cubicBezTo>
                    <a:cubicBezTo>
                      <a:pt x="1074631" y="1288182"/>
                      <a:pt x="1067355" y="1299616"/>
                      <a:pt x="1060079" y="1310703"/>
                    </a:cubicBezTo>
                    <a:cubicBezTo>
                      <a:pt x="1052803" y="1321790"/>
                      <a:pt x="1046913" y="1331491"/>
                      <a:pt x="1046913" y="1332184"/>
                    </a:cubicBezTo>
                    <a:cubicBezTo>
                      <a:pt x="1046913" y="1333917"/>
                      <a:pt x="1025432" y="1366138"/>
                      <a:pt x="1023007" y="1368564"/>
                    </a:cubicBezTo>
                    <a:cubicBezTo>
                      <a:pt x="1021621" y="1369603"/>
                      <a:pt x="1019542" y="1372721"/>
                      <a:pt x="1017463" y="1375840"/>
                    </a:cubicBezTo>
                    <a:cubicBezTo>
                      <a:pt x="1012959" y="1383462"/>
                      <a:pt x="987320" y="1421228"/>
                      <a:pt x="983509" y="1425732"/>
                    </a:cubicBezTo>
                    <a:cubicBezTo>
                      <a:pt x="982123" y="1427810"/>
                      <a:pt x="975194" y="1437165"/>
                      <a:pt x="967918" y="1446520"/>
                    </a:cubicBezTo>
                    <a:cubicBezTo>
                      <a:pt x="960988" y="1456221"/>
                      <a:pt x="954059" y="1464536"/>
                      <a:pt x="952673" y="1464883"/>
                    </a:cubicBezTo>
                    <a:cubicBezTo>
                      <a:pt x="950941" y="1465576"/>
                      <a:pt x="949901" y="1467655"/>
                      <a:pt x="949901" y="1469734"/>
                    </a:cubicBezTo>
                    <a:cubicBezTo>
                      <a:pt x="949901" y="1471812"/>
                      <a:pt x="946783" y="1476663"/>
                      <a:pt x="942972" y="1480821"/>
                    </a:cubicBezTo>
                    <a:cubicBezTo>
                      <a:pt x="939507" y="1484632"/>
                      <a:pt x="915600" y="1513735"/>
                      <a:pt x="890654" y="1545264"/>
                    </a:cubicBezTo>
                    <a:cubicBezTo>
                      <a:pt x="844920" y="1602086"/>
                      <a:pt x="830368" y="1619063"/>
                      <a:pt x="815816" y="1633615"/>
                    </a:cubicBezTo>
                    <a:cubicBezTo>
                      <a:pt x="811312" y="1637772"/>
                      <a:pt x="807848" y="1642277"/>
                      <a:pt x="807848" y="1643662"/>
                    </a:cubicBezTo>
                    <a:cubicBezTo>
                      <a:pt x="807848" y="1644702"/>
                      <a:pt x="803343" y="1649899"/>
                      <a:pt x="798146" y="1655096"/>
                    </a:cubicBezTo>
                    <a:cubicBezTo>
                      <a:pt x="792949" y="1660640"/>
                      <a:pt x="771122" y="1683507"/>
                      <a:pt x="749987" y="1706374"/>
                    </a:cubicBezTo>
                    <a:cubicBezTo>
                      <a:pt x="683464" y="1778440"/>
                      <a:pt x="615209" y="1846002"/>
                      <a:pt x="534828" y="1919454"/>
                    </a:cubicBezTo>
                    <a:cubicBezTo>
                      <a:pt x="516811" y="1935738"/>
                      <a:pt x="496369" y="1954794"/>
                      <a:pt x="489093" y="1962070"/>
                    </a:cubicBezTo>
                    <a:cubicBezTo>
                      <a:pt x="481818" y="1968999"/>
                      <a:pt x="475235" y="1974889"/>
                      <a:pt x="474195" y="1974889"/>
                    </a:cubicBezTo>
                    <a:cubicBezTo>
                      <a:pt x="473502" y="1974889"/>
                      <a:pt x="462762" y="1984244"/>
                      <a:pt x="450635" y="1995678"/>
                    </a:cubicBezTo>
                    <a:cubicBezTo>
                      <a:pt x="427768" y="2016813"/>
                      <a:pt x="423264" y="2019584"/>
                      <a:pt x="423264" y="2012308"/>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1" name="Google Shape;331;p2">
                <a:extLst>
                  <a:ext uri="{FF2B5EF4-FFF2-40B4-BE49-F238E27FC236}">
                    <a16:creationId xmlns:a16="http://schemas.microsoft.com/office/drawing/2014/main" id="{AEA2106A-A469-E88F-DF61-47DA302D03BC}"/>
                  </a:ext>
                </a:extLst>
              </p:cNvPr>
              <p:cNvSpPr/>
              <p:nvPr/>
            </p:nvSpPr>
            <p:spPr>
              <a:xfrm>
                <a:off x="10780834" y="7009505"/>
                <a:ext cx="396017" cy="458382"/>
              </a:xfrm>
              <a:custGeom>
                <a:avLst/>
                <a:gdLst/>
                <a:ahLst/>
                <a:cxnLst/>
                <a:rect l="l" t="t" r="r" b="b"/>
                <a:pathLst>
                  <a:path w="396017" h="458382" extrusionOk="0">
                    <a:moveTo>
                      <a:pt x="191599" y="453576"/>
                    </a:moveTo>
                    <a:cubicBezTo>
                      <a:pt x="148636" y="444221"/>
                      <a:pt x="116415" y="426205"/>
                      <a:pt x="81767" y="392250"/>
                    </a:cubicBezTo>
                    <a:cubicBezTo>
                      <a:pt x="62711" y="373541"/>
                      <a:pt x="50585" y="358643"/>
                      <a:pt x="40191" y="340972"/>
                    </a:cubicBezTo>
                    <a:cubicBezTo>
                      <a:pt x="31875" y="326767"/>
                      <a:pt x="15591" y="292120"/>
                      <a:pt x="13859" y="285537"/>
                    </a:cubicBezTo>
                    <a:cubicBezTo>
                      <a:pt x="12819" y="281726"/>
                      <a:pt x="9355" y="271678"/>
                      <a:pt x="5890" y="263016"/>
                    </a:cubicBezTo>
                    <a:cubicBezTo>
                      <a:pt x="1039" y="250543"/>
                      <a:pt x="0" y="236338"/>
                      <a:pt x="0" y="191990"/>
                    </a:cubicBezTo>
                    <a:cubicBezTo>
                      <a:pt x="0" y="140365"/>
                      <a:pt x="346" y="134822"/>
                      <a:pt x="9008" y="112994"/>
                    </a:cubicBezTo>
                    <a:cubicBezTo>
                      <a:pt x="32222" y="53747"/>
                      <a:pt x="71027" y="18061"/>
                      <a:pt x="126809" y="4895"/>
                    </a:cubicBezTo>
                    <a:cubicBezTo>
                      <a:pt x="154526" y="-1688"/>
                      <a:pt x="172543" y="-1688"/>
                      <a:pt x="201300" y="5241"/>
                    </a:cubicBezTo>
                    <a:cubicBezTo>
                      <a:pt x="230750" y="12171"/>
                      <a:pt x="256389" y="24297"/>
                      <a:pt x="286186" y="45778"/>
                    </a:cubicBezTo>
                    <a:cubicBezTo>
                      <a:pt x="306281" y="60330"/>
                      <a:pt x="316675" y="71071"/>
                      <a:pt x="347511" y="109529"/>
                    </a:cubicBezTo>
                    <a:cubicBezTo>
                      <a:pt x="354787" y="118191"/>
                      <a:pt x="380080" y="171894"/>
                      <a:pt x="382505" y="183328"/>
                    </a:cubicBezTo>
                    <a:cubicBezTo>
                      <a:pt x="383891" y="189911"/>
                      <a:pt x="387702" y="204809"/>
                      <a:pt x="390474" y="216243"/>
                    </a:cubicBezTo>
                    <a:cubicBezTo>
                      <a:pt x="398443" y="246732"/>
                      <a:pt x="397750" y="298356"/>
                      <a:pt x="389088" y="327460"/>
                    </a:cubicBezTo>
                    <a:cubicBezTo>
                      <a:pt x="380773" y="354485"/>
                      <a:pt x="366567" y="385321"/>
                      <a:pt x="359291" y="391557"/>
                    </a:cubicBezTo>
                    <a:cubicBezTo>
                      <a:pt x="356520" y="393636"/>
                      <a:pt x="354441" y="396754"/>
                      <a:pt x="354441" y="398487"/>
                    </a:cubicBezTo>
                    <a:cubicBezTo>
                      <a:pt x="354441" y="401259"/>
                      <a:pt x="345432" y="410267"/>
                      <a:pt x="327762" y="425858"/>
                    </a:cubicBezTo>
                    <a:cubicBezTo>
                      <a:pt x="318061" y="434173"/>
                      <a:pt x="292422" y="446993"/>
                      <a:pt x="275099" y="451843"/>
                    </a:cubicBezTo>
                    <a:cubicBezTo>
                      <a:pt x="246688" y="460159"/>
                      <a:pt x="223128" y="460852"/>
                      <a:pt x="191599" y="453576"/>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2" name="Google Shape;332;p2">
                <a:extLst>
                  <a:ext uri="{FF2B5EF4-FFF2-40B4-BE49-F238E27FC236}">
                    <a16:creationId xmlns:a16="http://schemas.microsoft.com/office/drawing/2014/main" id="{249CA5C8-AD12-ACF4-24C7-FE870616B8B4}"/>
                  </a:ext>
                </a:extLst>
              </p:cNvPr>
              <p:cNvGrpSpPr/>
              <p:nvPr/>
            </p:nvGrpSpPr>
            <p:grpSpPr>
              <a:xfrm>
                <a:off x="9659450" y="7275294"/>
                <a:ext cx="3569904" cy="1306361"/>
                <a:chOff x="8060633" y="4051790"/>
                <a:chExt cx="3569904" cy="1306361"/>
              </a:xfrm>
            </p:grpSpPr>
            <p:sp>
              <p:nvSpPr>
                <p:cNvPr id="13" name="Google Shape;333;p2">
                  <a:extLst>
                    <a:ext uri="{FF2B5EF4-FFF2-40B4-BE49-F238E27FC236}">
                      <a16:creationId xmlns:a16="http://schemas.microsoft.com/office/drawing/2014/main" id="{C86FA4D5-E4F3-F969-CA60-65DC35E2FB82}"/>
                    </a:ext>
                  </a:extLst>
                </p:cNvPr>
                <p:cNvSpPr/>
                <p:nvPr/>
              </p:nvSpPr>
              <p:spPr>
                <a:xfrm>
                  <a:off x="9826101" y="4051790"/>
                  <a:ext cx="928198" cy="1306199"/>
                </a:xfrm>
                <a:custGeom>
                  <a:avLst/>
                  <a:gdLst/>
                  <a:ahLst/>
                  <a:cxnLst/>
                  <a:rect l="l" t="t" r="r" b="b"/>
                  <a:pathLst>
                    <a:path w="928198" h="1306198" extrusionOk="0">
                      <a:moveTo>
                        <a:pt x="359991" y="1301002"/>
                      </a:moveTo>
                      <a:cubicBezTo>
                        <a:pt x="301784" y="1291994"/>
                        <a:pt x="209969" y="1261850"/>
                        <a:pt x="191606" y="1245913"/>
                      </a:cubicBezTo>
                      <a:cubicBezTo>
                        <a:pt x="188834" y="1243141"/>
                        <a:pt x="185023" y="1241062"/>
                        <a:pt x="183637" y="1241062"/>
                      </a:cubicBezTo>
                      <a:cubicBezTo>
                        <a:pt x="177747" y="1241062"/>
                        <a:pt x="147604" y="1217502"/>
                        <a:pt x="129241" y="1199139"/>
                      </a:cubicBezTo>
                      <a:cubicBezTo>
                        <a:pt x="107760" y="1177311"/>
                        <a:pt x="71380" y="1126380"/>
                        <a:pt x="65144" y="1109403"/>
                      </a:cubicBezTo>
                      <a:cubicBezTo>
                        <a:pt x="64104" y="1106631"/>
                        <a:pt x="61679" y="1101088"/>
                        <a:pt x="59600" y="1097276"/>
                      </a:cubicBezTo>
                      <a:cubicBezTo>
                        <a:pt x="45395" y="1071637"/>
                        <a:pt x="26339" y="1019667"/>
                        <a:pt x="21835" y="995067"/>
                      </a:cubicBezTo>
                      <a:cubicBezTo>
                        <a:pt x="20449" y="986405"/>
                        <a:pt x="17331" y="973932"/>
                        <a:pt x="15252" y="967349"/>
                      </a:cubicBezTo>
                      <a:cubicBezTo>
                        <a:pt x="7283" y="941018"/>
                        <a:pt x="7" y="863754"/>
                        <a:pt x="7" y="799311"/>
                      </a:cubicBezTo>
                      <a:cubicBezTo>
                        <a:pt x="-339" y="689133"/>
                        <a:pt x="11787" y="617413"/>
                        <a:pt x="47127" y="520401"/>
                      </a:cubicBezTo>
                      <a:cubicBezTo>
                        <a:pt x="49553" y="513471"/>
                        <a:pt x="54403" y="503770"/>
                        <a:pt x="57868" y="498573"/>
                      </a:cubicBezTo>
                      <a:cubicBezTo>
                        <a:pt x="60986" y="493722"/>
                        <a:pt x="63758" y="487139"/>
                        <a:pt x="63758" y="484714"/>
                      </a:cubicBezTo>
                      <a:cubicBezTo>
                        <a:pt x="63758" y="481942"/>
                        <a:pt x="66183" y="477785"/>
                        <a:pt x="68955" y="475359"/>
                      </a:cubicBezTo>
                      <a:cubicBezTo>
                        <a:pt x="71727" y="473281"/>
                        <a:pt x="74845" y="467737"/>
                        <a:pt x="76231" y="463926"/>
                      </a:cubicBezTo>
                      <a:cubicBezTo>
                        <a:pt x="78656" y="455957"/>
                        <a:pt x="80042" y="453878"/>
                        <a:pt x="111918" y="412994"/>
                      </a:cubicBezTo>
                      <a:cubicBezTo>
                        <a:pt x="135478" y="382158"/>
                        <a:pt x="165621" y="350630"/>
                        <a:pt x="170818" y="350630"/>
                      </a:cubicBezTo>
                      <a:cubicBezTo>
                        <a:pt x="172897" y="350630"/>
                        <a:pt x="174629" y="349244"/>
                        <a:pt x="174629" y="347511"/>
                      </a:cubicBezTo>
                      <a:cubicBezTo>
                        <a:pt x="174629" y="345779"/>
                        <a:pt x="183291" y="339196"/>
                        <a:pt x="194031" y="332959"/>
                      </a:cubicBezTo>
                      <a:cubicBezTo>
                        <a:pt x="204772" y="326376"/>
                        <a:pt x="215166" y="319447"/>
                        <a:pt x="217245" y="317368"/>
                      </a:cubicBezTo>
                      <a:cubicBezTo>
                        <a:pt x="224175" y="311478"/>
                        <a:pt x="250853" y="299698"/>
                        <a:pt x="278571" y="290343"/>
                      </a:cubicBezTo>
                      <a:cubicBezTo>
                        <a:pt x="330195" y="273366"/>
                        <a:pt x="395678" y="268516"/>
                        <a:pt x="455271" y="277524"/>
                      </a:cubicBezTo>
                      <a:cubicBezTo>
                        <a:pt x="499273" y="284107"/>
                        <a:pt x="556095" y="303163"/>
                        <a:pt x="571686" y="316675"/>
                      </a:cubicBezTo>
                      <a:cubicBezTo>
                        <a:pt x="575497" y="320140"/>
                        <a:pt x="580348" y="322912"/>
                        <a:pt x="582426" y="322912"/>
                      </a:cubicBezTo>
                      <a:cubicBezTo>
                        <a:pt x="588663" y="322912"/>
                        <a:pt x="651374" y="384237"/>
                        <a:pt x="662808" y="401561"/>
                      </a:cubicBezTo>
                      <a:lnTo>
                        <a:pt x="673549" y="417499"/>
                      </a:lnTo>
                      <a:lnTo>
                        <a:pt x="673549" y="208923"/>
                      </a:lnTo>
                      <a:lnTo>
                        <a:pt x="673549" y="0"/>
                      </a:lnTo>
                      <a:lnTo>
                        <a:pt x="752544" y="1732"/>
                      </a:lnTo>
                      <a:cubicBezTo>
                        <a:pt x="819413" y="3118"/>
                        <a:pt x="833619" y="4158"/>
                        <a:pt x="846784" y="9701"/>
                      </a:cubicBezTo>
                      <a:cubicBezTo>
                        <a:pt x="877967" y="22867"/>
                        <a:pt x="902220" y="45041"/>
                        <a:pt x="918851" y="75184"/>
                      </a:cubicBezTo>
                      <a:lnTo>
                        <a:pt x="928205" y="92508"/>
                      </a:lnTo>
                      <a:lnTo>
                        <a:pt x="928205" y="522133"/>
                      </a:lnTo>
                      <a:lnTo>
                        <a:pt x="928205" y="951758"/>
                      </a:lnTo>
                      <a:lnTo>
                        <a:pt x="919890" y="988138"/>
                      </a:lnTo>
                      <a:cubicBezTo>
                        <a:pt x="915386" y="1008233"/>
                        <a:pt x="907764" y="1035951"/>
                        <a:pt x="903259" y="1050156"/>
                      </a:cubicBezTo>
                      <a:cubicBezTo>
                        <a:pt x="893905" y="1078220"/>
                        <a:pt x="869998" y="1126380"/>
                        <a:pt x="859950" y="1137121"/>
                      </a:cubicBezTo>
                      <a:cubicBezTo>
                        <a:pt x="856486" y="1140585"/>
                        <a:pt x="853714" y="1145436"/>
                        <a:pt x="853714" y="1147168"/>
                      </a:cubicBezTo>
                      <a:cubicBezTo>
                        <a:pt x="853714" y="1149247"/>
                        <a:pt x="850596" y="1152365"/>
                        <a:pt x="846784" y="1154444"/>
                      </a:cubicBezTo>
                      <a:cubicBezTo>
                        <a:pt x="842973" y="1156523"/>
                        <a:pt x="839855" y="1159641"/>
                        <a:pt x="839855" y="1161374"/>
                      </a:cubicBezTo>
                      <a:cubicBezTo>
                        <a:pt x="839855" y="1165531"/>
                        <a:pt x="824610" y="1180430"/>
                        <a:pt x="817681" y="1183201"/>
                      </a:cubicBezTo>
                      <a:cubicBezTo>
                        <a:pt x="814563" y="1184587"/>
                        <a:pt x="812137" y="1187013"/>
                        <a:pt x="812137" y="1188745"/>
                      </a:cubicBezTo>
                      <a:cubicBezTo>
                        <a:pt x="812137" y="1191517"/>
                        <a:pt x="783034" y="1213344"/>
                        <a:pt x="779222" y="1213344"/>
                      </a:cubicBezTo>
                      <a:cubicBezTo>
                        <a:pt x="778530" y="1213344"/>
                        <a:pt x="772640" y="1216809"/>
                        <a:pt x="766403" y="1221313"/>
                      </a:cubicBezTo>
                      <a:cubicBezTo>
                        <a:pt x="756009" y="1227896"/>
                        <a:pt x="719629" y="1246606"/>
                        <a:pt x="689140" y="1260465"/>
                      </a:cubicBezTo>
                      <a:cubicBezTo>
                        <a:pt x="672856" y="1267740"/>
                        <a:pt x="638208" y="1279521"/>
                        <a:pt x="625042" y="1282292"/>
                      </a:cubicBezTo>
                      <a:cubicBezTo>
                        <a:pt x="618460" y="1284025"/>
                        <a:pt x="604254" y="1287489"/>
                        <a:pt x="593860" y="1290608"/>
                      </a:cubicBezTo>
                      <a:cubicBezTo>
                        <a:pt x="540157" y="1306199"/>
                        <a:pt x="425128" y="1311396"/>
                        <a:pt x="359991" y="1301002"/>
                      </a:cubicBezTo>
                      <a:close/>
                      <a:moveTo>
                        <a:pt x="529763" y="1075449"/>
                      </a:moveTo>
                      <a:cubicBezTo>
                        <a:pt x="575497" y="1059857"/>
                        <a:pt x="603215" y="1037337"/>
                        <a:pt x="631279" y="993335"/>
                      </a:cubicBezTo>
                      <a:cubicBezTo>
                        <a:pt x="642020" y="976011"/>
                        <a:pt x="654146" y="942750"/>
                        <a:pt x="663501" y="904984"/>
                      </a:cubicBezTo>
                      <a:cubicBezTo>
                        <a:pt x="670777" y="875188"/>
                        <a:pt x="671470" y="864447"/>
                        <a:pt x="671470" y="790649"/>
                      </a:cubicBezTo>
                      <a:cubicBezTo>
                        <a:pt x="671123" y="714078"/>
                        <a:pt x="670777" y="707149"/>
                        <a:pt x="662461" y="676313"/>
                      </a:cubicBezTo>
                      <a:cubicBezTo>
                        <a:pt x="657264" y="657950"/>
                        <a:pt x="650681" y="636815"/>
                        <a:pt x="647217" y="629539"/>
                      </a:cubicBezTo>
                      <a:cubicBezTo>
                        <a:pt x="635437" y="602168"/>
                        <a:pt x="626775" y="585884"/>
                        <a:pt x="620885" y="579301"/>
                      </a:cubicBezTo>
                      <a:cubicBezTo>
                        <a:pt x="617420" y="575490"/>
                        <a:pt x="614648" y="571679"/>
                        <a:pt x="614648" y="570293"/>
                      </a:cubicBezTo>
                      <a:cubicBezTo>
                        <a:pt x="614648" y="565789"/>
                        <a:pt x="578615" y="534606"/>
                        <a:pt x="568914" y="530448"/>
                      </a:cubicBezTo>
                      <a:cubicBezTo>
                        <a:pt x="563370" y="528370"/>
                        <a:pt x="559213" y="525251"/>
                        <a:pt x="559213" y="523519"/>
                      </a:cubicBezTo>
                      <a:cubicBezTo>
                        <a:pt x="559213" y="521787"/>
                        <a:pt x="556788" y="520401"/>
                        <a:pt x="554016" y="520401"/>
                      </a:cubicBezTo>
                      <a:cubicBezTo>
                        <a:pt x="550898" y="520401"/>
                        <a:pt x="543622" y="517975"/>
                        <a:pt x="537732" y="514857"/>
                      </a:cubicBezTo>
                      <a:cubicBezTo>
                        <a:pt x="531495" y="511739"/>
                        <a:pt x="511746" y="507235"/>
                        <a:pt x="493730" y="504463"/>
                      </a:cubicBezTo>
                      <a:cubicBezTo>
                        <a:pt x="427207" y="495108"/>
                        <a:pt x="376969" y="511046"/>
                        <a:pt x="333313" y="555394"/>
                      </a:cubicBezTo>
                      <a:cubicBezTo>
                        <a:pt x="320494" y="568214"/>
                        <a:pt x="306981" y="584844"/>
                        <a:pt x="302824" y="592120"/>
                      </a:cubicBezTo>
                      <a:cubicBezTo>
                        <a:pt x="299012" y="599396"/>
                        <a:pt x="294508" y="607712"/>
                        <a:pt x="292429" y="610483"/>
                      </a:cubicBezTo>
                      <a:cubicBezTo>
                        <a:pt x="290697" y="613255"/>
                        <a:pt x="286886" y="621224"/>
                        <a:pt x="284114" y="627807"/>
                      </a:cubicBezTo>
                      <a:cubicBezTo>
                        <a:pt x="279264" y="638894"/>
                        <a:pt x="276145" y="649288"/>
                        <a:pt x="263672" y="695369"/>
                      </a:cubicBezTo>
                      <a:cubicBezTo>
                        <a:pt x="261593" y="703338"/>
                        <a:pt x="260208" y="743529"/>
                        <a:pt x="260208" y="790649"/>
                      </a:cubicBezTo>
                      <a:cubicBezTo>
                        <a:pt x="260554" y="862022"/>
                        <a:pt x="261247" y="875534"/>
                        <a:pt x="267830" y="899441"/>
                      </a:cubicBezTo>
                      <a:cubicBezTo>
                        <a:pt x="271641" y="914686"/>
                        <a:pt x="275106" y="928891"/>
                        <a:pt x="275106" y="931316"/>
                      </a:cubicBezTo>
                      <a:cubicBezTo>
                        <a:pt x="275106" y="934088"/>
                        <a:pt x="281689" y="949679"/>
                        <a:pt x="289658" y="966310"/>
                      </a:cubicBezTo>
                      <a:cubicBezTo>
                        <a:pt x="320494" y="1031100"/>
                        <a:pt x="359991" y="1064362"/>
                        <a:pt x="429286" y="1082725"/>
                      </a:cubicBezTo>
                      <a:cubicBezTo>
                        <a:pt x="445570" y="1087229"/>
                        <a:pt x="509321" y="1082725"/>
                        <a:pt x="529763" y="1075449"/>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334;p2">
                  <a:extLst>
                    <a:ext uri="{FF2B5EF4-FFF2-40B4-BE49-F238E27FC236}">
                      <a16:creationId xmlns:a16="http://schemas.microsoft.com/office/drawing/2014/main" id="{FCE39D5B-648C-D85B-B63C-5198D2819E77}"/>
                    </a:ext>
                  </a:extLst>
                </p:cNvPr>
                <p:cNvSpPr/>
                <p:nvPr/>
              </p:nvSpPr>
              <p:spPr>
                <a:xfrm>
                  <a:off x="10794500" y="4324972"/>
                  <a:ext cx="836037" cy="1033179"/>
                </a:xfrm>
                <a:custGeom>
                  <a:avLst/>
                  <a:gdLst/>
                  <a:ahLst/>
                  <a:cxnLst/>
                  <a:rect l="l" t="t" r="r" b="b"/>
                  <a:pathLst>
                    <a:path w="836036" h="1033179" extrusionOk="0">
                      <a:moveTo>
                        <a:pt x="250843" y="1026433"/>
                      </a:moveTo>
                      <a:cubicBezTo>
                        <a:pt x="231787" y="1022968"/>
                        <a:pt x="210999" y="1017771"/>
                        <a:pt x="204762" y="1014653"/>
                      </a:cubicBezTo>
                      <a:cubicBezTo>
                        <a:pt x="198526" y="1011881"/>
                        <a:pt x="190903" y="1009456"/>
                        <a:pt x="188132" y="1009456"/>
                      </a:cubicBezTo>
                      <a:cubicBezTo>
                        <a:pt x="185013" y="1009456"/>
                        <a:pt x="178430" y="1007031"/>
                        <a:pt x="173580" y="1004259"/>
                      </a:cubicBezTo>
                      <a:cubicBezTo>
                        <a:pt x="168383" y="1001487"/>
                        <a:pt x="158681" y="996983"/>
                        <a:pt x="152098" y="993865"/>
                      </a:cubicBezTo>
                      <a:cubicBezTo>
                        <a:pt x="145515" y="991093"/>
                        <a:pt x="133735" y="984857"/>
                        <a:pt x="126113" y="980006"/>
                      </a:cubicBezTo>
                      <a:cubicBezTo>
                        <a:pt x="118491" y="975502"/>
                        <a:pt x="109829" y="970651"/>
                        <a:pt x="106711" y="969265"/>
                      </a:cubicBezTo>
                      <a:cubicBezTo>
                        <a:pt x="99088" y="966494"/>
                        <a:pt x="46425" y="911751"/>
                        <a:pt x="39842" y="899624"/>
                      </a:cubicBezTo>
                      <a:cubicBezTo>
                        <a:pt x="27369" y="876064"/>
                        <a:pt x="15935" y="850425"/>
                        <a:pt x="11431" y="834488"/>
                      </a:cubicBezTo>
                      <a:cubicBezTo>
                        <a:pt x="-3" y="793951"/>
                        <a:pt x="-696" y="783210"/>
                        <a:pt x="344" y="710797"/>
                      </a:cubicBezTo>
                      <a:cubicBezTo>
                        <a:pt x="1730" y="633534"/>
                        <a:pt x="3116" y="624179"/>
                        <a:pt x="21479" y="581563"/>
                      </a:cubicBezTo>
                      <a:cubicBezTo>
                        <a:pt x="30833" y="559736"/>
                        <a:pt x="48157" y="531325"/>
                        <a:pt x="51968" y="531325"/>
                      </a:cubicBezTo>
                      <a:cubicBezTo>
                        <a:pt x="53700" y="531325"/>
                        <a:pt x="55086" y="529593"/>
                        <a:pt x="55086" y="527514"/>
                      </a:cubicBezTo>
                      <a:cubicBezTo>
                        <a:pt x="55086" y="516773"/>
                        <a:pt x="108096" y="478315"/>
                        <a:pt x="153831" y="455794"/>
                      </a:cubicBezTo>
                      <a:cubicBezTo>
                        <a:pt x="209613" y="428076"/>
                        <a:pt x="299349" y="403130"/>
                        <a:pt x="341965" y="403130"/>
                      </a:cubicBezTo>
                      <a:cubicBezTo>
                        <a:pt x="351320" y="403130"/>
                        <a:pt x="365872" y="400705"/>
                        <a:pt x="374187" y="397933"/>
                      </a:cubicBezTo>
                      <a:cubicBezTo>
                        <a:pt x="382502" y="394815"/>
                        <a:pt x="403291" y="391004"/>
                        <a:pt x="420614" y="389271"/>
                      </a:cubicBezTo>
                      <a:cubicBezTo>
                        <a:pt x="437591" y="387539"/>
                        <a:pt x="459765" y="383728"/>
                        <a:pt x="469120" y="380610"/>
                      </a:cubicBezTo>
                      <a:cubicBezTo>
                        <a:pt x="478821" y="377838"/>
                        <a:pt x="489909" y="375413"/>
                        <a:pt x="493720" y="375413"/>
                      </a:cubicBezTo>
                      <a:cubicBezTo>
                        <a:pt x="502382" y="375413"/>
                        <a:pt x="548116" y="355317"/>
                        <a:pt x="549848" y="350813"/>
                      </a:cubicBezTo>
                      <a:cubicBezTo>
                        <a:pt x="550541" y="349081"/>
                        <a:pt x="552620" y="347695"/>
                        <a:pt x="554699" y="347695"/>
                      </a:cubicBezTo>
                      <a:cubicBezTo>
                        <a:pt x="561628" y="347695"/>
                        <a:pt x="577912" y="327599"/>
                        <a:pt x="582763" y="312355"/>
                      </a:cubicBezTo>
                      <a:cubicBezTo>
                        <a:pt x="588307" y="296763"/>
                        <a:pt x="587267" y="284983"/>
                        <a:pt x="578952" y="264195"/>
                      </a:cubicBezTo>
                      <a:cubicBezTo>
                        <a:pt x="574794" y="254147"/>
                        <a:pt x="551581" y="233359"/>
                        <a:pt x="544305" y="233359"/>
                      </a:cubicBezTo>
                      <a:cubicBezTo>
                        <a:pt x="541879" y="233359"/>
                        <a:pt x="535643" y="231280"/>
                        <a:pt x="530446" y="228509"/>
                      </a:cubicBezTo>
                      <a:cubicBezTo>
                        <a:pt x="516240" y="221233"/>
                        <a:pt x="455608" y="211531"/>
                        <a:pt x="424079" y="211531"/>
                      </a:cubicBezTo>
                      <a:cubicBezTo>
                        <a:pt x="389085" y="211531"/>
                        <a:pt x="349587" y="218461"/>
                        <a:pt x="327067" y="228509"/>
                      </a:cubicBezTo>
                      <a:cubicBezTo>
                        <a:pt x="309397" y="236477"/>
                        <a:pt x="285144" y="259691"/>
                        <a:pt x="283065" y="270432"/>
                      </a:cubicBezTo>
                      <a:cubicBezTo>
                        <a:pt x="282025" y="276322"/>
                        <a:pt x="272671" y="276668"/>
                        <a:pt x="152791" y="277708"/>
                      </a:cubicBezTo>
                      <a:lnTo>
                        <a:pt x="23557" y="278400"/>
                      </a:lnTo>
                      <a:lnTo>
                        <a:pt x="25636" y="258652"/>
                      </a:lnTo>
                      <a:cubicBezTo>
                        <a:pt x="29794" y="220886"/>
                        <a:pt x="64095" y="145009"/>
                        <a:pt x="81072" y="135308"/>
                      </a:cubicBezTo>
                      <a:cubicBezTo>
                        <a:pt x="83843" y="133922"/>
                        <a:pt x="86269" y="131150"/>
                        <a:pt x="86269" y="129764"/>
                      </a:cubicBezTo>
                      <a:cubicBezTo>
                        <a:pt x="86269" y="122835"/>
                        <a:pt x="139279" y="74329"/>
                        <a:pt x="164225" y="58391"/>
                      </a:cubicBezTo>
                      <a:cubicBezTo>
                        <a:pt x="204416" y="32752"/>
                        <a:pt x="270245" y="11617"/>
                        <a:pt x="332264" y="4341"/>
                      </a:cubicBezTo>
                      <a:cubicBezTo>
                        <a:pt x="426851" y="-7092"/>
                        <a:pt x="575834" y="5034"/>
                        <a:pt x="638891" y="29287"/>
                      </a:cubicBezTo>
                      <a:cubicBezTo>
                        <a:pt x="648593" y="32752"/>
                        <a:pt x="657601" y="35870"/>
                        <a:pt x="658987" y="35870"/>
                      </a:cubicBezTo>
                      <a:cubicBezTo>
                        <a:pt x="662105" y="35870"/>
                        <a:pt x="701256" y="54580"/>
                        <a:pt x="711651" y="61163"/>
                      </a:cubicBezTo>
                      <a:cubicBezTo>
                        <a:pt x="737636" y="77447"/>
                        <a:pt x="750109" y="86802"/>
                        <a:pt x="769165" y="105511"/>
                      </a:cubicBezTo>
                      <a:cubicBezTo>
                        <a:pt x="781291" y="117291"/>
                        <a:pt x="792725" y="129764"/>
                        <a:pt x="794804" y="133229"/>
                      </a:cubicBezTo>
                      <a:cubicBezTo>
                        <a:pt x="796536" y="136693"/>
                        <a:pt x="802773" y="146741"/>
                        <a:pt x="808316" y="156096"/>
                      </a:cubicBezTo>
                      <a:cubicBezTo>
                        <a:pt x="813513" y="165104"/>
                        <a:pt x="819403" y="177577"/>
                        <a:pt x="821136" y="183121"/>
                      </a:cubicBezTo>
                      <a:cubicBezTo>
                        <a:pt x="822522" y="189011"/>
                        <a:pt x="826679" y="200444"/>
                        <a:pt x="830144" y="209106"/>
                      </a:cubicBezTo>
                      <a:cubicBezTo>
                        <a:pt x="836034" y="223658"/>
                        <a:pt x="836380" y="240635"/>
                        <a:pt x="836380" y="463763"/>
                      </a:cubicBezTo>
                      <a:cubicBezTo>
                        <a:pt x="836034" y="682040"/>
                        <a:pt x="835687" y="705254"/>
                        <a:pt x="829797" y="728814"/>
                      </a:cubicBezTo>
                      <a:cubicBezTo>
                        <a:pt x="826333" y="743019"/>
                        <a:pt x="822522" y="761036"/>
                        <a:pt x="820789" y="768658"/>
                      </a:cubicBezTo>
                      <a:cubicBezTo>
                        <a:pt x="818017" y="784942"/>
                        <a:pt x="806584" y="814739"/>
                        <a:pt x="795843" y="834488"/>
                      </a:cubicBezTo>
                      <a:cubicBezTo>
                        <a:pt x="775055" y="873293"/>
                        <a:pt x="727588" y="927342"/>
                        <a:pt x="695713" y="948823"/>
                      </a:cubicBezTo>
                      <a:cubicBezTo>
                        <a:pt x="687398" y="954367"/>
                        <a:pt x="679775" y="959911"/>
                        <a:pt x="678736" y="961296"/>
                      </a:cubicBezTo>
                      <a:cubicBezTo>
                        <a:pt x="675271" y="965108"/>
                        <a:pt x="617757" y="991786"/>
                        <a:pt x="597315" y="999062"/>
                      </a:cubicBezTo>
                      <a:cubicBezTo>
                        <a:pt x="513815" y="1028858"/>
                        <a:pt x="337807" y="1042717"/>
                        <a:pt x="250843" y="1026433"/>
                      </a:cubicBezTo>
                      <a:close/>
                      <a:moveTo>
                        <a:pt x="447292" y="817511"/>
                      </a:moveTo>
                      <a:cubicBezTo>
                        <a:pt x="461151" y="812660"/>
                        <a:pt x="478128" y="806077"/>
                        <a:pt x="485058" y="802612"/>
                      </a:cubicBezTo>
                      <a:cubicBezTo>
                        <a:pt x="503074" y="792911"/>
                        <a:pt x="536682" y="765886"/>
                        <a:pt x="536682" y="761036"/>
                      </a:cubicBezTo>
                      <a:cubicBezTo>
                        <a:pt x="536682" y="758610"/>
                        <a:pt x="538068" y="756532"/>
                        <a:pt x="539800" y="756532"/>
                      </a:cubicBezTo>
                      <a:cubicBezTo>
                        <a:pt x="543265" y="756532"/>
                        <a:pt x="564400" y="727081"/>
                        <a:pt x="564400" y="721884"/>
                      </a:cubicBezTo>
                      <a:cubicBezTo>
                        <a:pt x="564400" y="720499"/>
                        <a:pt x="567518" y="713223"/>
                        <a:pt x="570983" y="705600"/>
                      </a:cubicBezTo>
                      <a:cubicBezTo>
                        <a:pt x="583456" y="680308"/>
                        <a:pt x="589346" y="643235"/>
                        <a:pt x="591425" y="578792"/>
                      </a:cubicBezTo>
                      <a:lnTo>
                        <a:pt x="593157" y="516773"/>
                      </a:lnTo>
                      <a:lnTo>
                        <a:pt x="579645" y="524049"/>
                      </a:lnTo>
                      <a:cubicBezTo>
                        <a:pt x="572369" y="528207"/>
                        <a:pt x="564400" y="531325"/>
                        <a:pt x="562321" y="531325"/>
                      </a:cubicBezTo>
                      <a:cubicBezTo>
                        <a:pt x="560242" y="531325"/>
                        <a:pt x="553313" y="533750"/>
                        <a:pt x="547076" y="536868"/>
                      </a:cubicBezTo>
                      <a:cubicBezTo>
                        <a:pt x="540840" y="539987"/>
                        <a:pt x="531139" y="543798"/>
                        <a:pt x="524902" y="545184"/>
                      </a:cubicBezTo>
                      <a:cubicBezTo>
                        <a:pt x="519012" y="546570"/>
                        <a:pt x="507232" y="550381"/>
                        <a:pt x="498570" y="553153"/>
                      </a:cubicBezTo>
                      <a:cubicBezTo>
                        <a:pt x="473278" y="562161"/>
                        <a:pt x="431701" y="572902"/>
                        <a:pt x="423386" y="572902"/>
                      </a:cubicBezTo>
                      <a:cubicBezTo>
                        <a:pt x="404330" y="572902"/>
                        <a:pt x="330878" y="593690"/>
                        <a:pt x="309743" y="605123"/>
                      </a:cubicBezTo>
                      <a:cubicBezTo>
                        <a:pt x="305932" y="607202"/>
                        <a:pt x="298656" y="611013"/>
                        <a:pt x="293459" y="613785"/>
                      </a:cubicBezTo>
                      <a:cubicBezTo>
                        <a:pt x="287915" y="616211"/>
                        <a:pt x="283758" y="619675"/>
                        <a:pt x="283758" y="621408"/>
                      </a:cubicBezTo>
                      <a:cubicBezTo>
                        <a:pt x="283758" y="623140"/>
                        <a:pt x="280986" y="625219"/>
                        <a:pt x="277868" y="626258"/>
                      </a:cubicBezTo>
                      <a:cubicBezTo>
                        <a:pt x="271631" y="628337"/>
                        <a:pt x="256386" y="657441"/>
                        <a:pt x="249457" y="679961"/>
                      </a:cubicBezTo>
                      <a:cubicBezTo>
                        <a:pt x="243567" y="698671"/>
                        <a:pt x="244953" y="732279"/>
                        <a:pt x="252575" y="755146"/>
                      </a:cubicBezTo>
                      <a:cubicBezTo>
                        <a:pt x="261584" y="781824"/>
                        <a:pt x="279947" y="801919"/>
                        <a:pt x="306625" y="815085"/>
                      </a:cubicBezTo>
                      <a:cubicBezTo>
                        <a:pt x="326027" y="825133"/>
                        <a:pt x="329146" y="825479"/>
                        <a:pt x="374533" y="825479"/>
                      </a:cubicBezTo>
                      <a:cubicBezTo>
                        <a:pt x="416110" y="825826"/>
                        <a:pt x="425465" y="824787"/>
                        <a:pt x="447292" y="817511"/>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5" name="Google Shape;335;p2">
                  <a:extLst>
                    <a:ext uri="{FF2B5EF4-FFF2-40B4-BE49-F238E27FC236}">
                      <a16:creationId xmlns:a16="http://schemas.microsoft.com/office/drawing/2014/main" id="{ECF2FC77-0F45-9FF6-2FC9-D496559944E7}"/>
                    </a:ext>
                  </a:extLst>
                </p:cNvPr>
                <p:cNvSpPr/>
                <p:nvPr/>
              </p:nvSpPr>
              <p:spPr>
                <a:xfrm>
                  <a:off x="8060633" y="4346910"/>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6" name="Google Shape;336;p2">
              <a:extLst>
                <a:ext uri="{FF2B5EF4-FFF2-40B4-BE49-F238E27FC236}">
                  <a16:creationId xmlns:a16="http://schemas.microsoft.com/office/drawing/2014/main" id="{2CB14317-6FEF-9A86-4C5A-E3B5B0B067A4}"/>
                </a:ext>
              </a:extLst>
            </p:cNvPr>
            <p:cNvSpPr txBox="1"/>
            <p:nvPr/>
          </p:nvSpPr>
          <p:spPr>
            <a:xfrm>
              <a:off x="6268882" y="3203304"/>
              <a:ext cx="5807036" cy="10854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420" b="0" i="0" u="none" strike="noStrike" cap="none" dirty="0">
                  <a:solidFill>
                    <a:srgbClr val="0490EE"/>
                  </a:solidFill>
                  <a:latin typeface="Arial"/>
                  <a:ea typeface="Arial"/>
                  <a:cs typeface="Arial"/>
                  <a:sym typeface="Arial"/>
                </a:rPr>
                <a:t>eHealth anytime, anywhere</a:t>
              </a:r>
              <a:endParaRPr sz="420" b="0" i="0" u="none" strike="noStrike" cap="none" dirty="0">
                <a:solidFill>
                  <a:srgbClr val="0490EE"/>
                </a:solidFill>
                <a:latin typeface="Arial"/>
                <a:ea typeface="Arial"/>
                <a:cs typeface="Arial"/>
                <a:sym typeface="Arial"/>
              </a:endParaRPr>
            </a:p>
          </p:txBody>
        </p:sp>
      </p:grpSp>
      <p:grpSp>
        <p:nvGrpSpPr>
          <p:cNvPr id="21" name="Group 20">
            <a:extLst>
              <a:ext uri="{FF2B5EF4-FFF2-40B4-BE49-F238E27FC236}">
                <a16:creationId xmlns:a16="http://schemas.microsoft.com/office/drawing/2014/main" id="{A7F1E622-23B7-8BCF-2BAD-75A6E49C671F}"/>
              </a:ext>
            </a:extLst>
          </p:cNvPr>
          <p:cNvGrpSpPr/>
          <p:nvPr/>
        </p:nvGrpSpPr>
        <p:grpSpPr>
          <a:xfrm rot="5400000">
            <a:off x="-6081120" y="3300158"/>
            <a:ext cx="9144001" cy="2543683"/>
            <a:chOff x="124875" y="1681365"/>
            <a:chExt cx="12564745" cy="3495269"/>
          </a:xfrm>
          <a:effectLst>
            <a:outerShdw blurRad="50800" dist="38100" dir="2700000" algn="tl" rotWithShape="0">
              <a:prstClr val="black">
                <a:alpha val="40000"/>
              </a:prstClr>
            </a:outerShdw>
          </a:effectLst>
        </p:grpSpPr>
        <p:sp>
          <p:nvSpPr>
            <p:cNvPr id="22" name="Rectangle: Rounded Corners 21">
              <a:extLst>
                <a:ext uri="{FF2B5EF4-FFF2-40B4-BE49-F238E27FC236}">
                  <a16:creationId xmlns:a16="http://schemas.microsoft.com/office/drawing/2014/main" id="{A04B5F39-B8A2-9EB6-AC38-5C7E14501182}"/>
                </a:ext>
              </a:extLst>
            </p:cNvPr>
            <p:cNvSpPr/>
            <p:nvPr/>
          </p:nvSpPr>
          <p:spPr>
            <a:xfrm rot="16200000">
              <a:off x="124875" y="3499533"/>
              <a:ext cx="1677100" cy="1677100"/>
            </a:xfrm>
            <a:prstGeom prst="roundRect">
              <a:avLst>
                <a:gd name="adj" fmla="val 5612"/>
              </a:avLst>
            </a:prstGeom>
            <a:solidFill>
              <a:srgbClr val="A13E1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000C35B4-E4B8-2460-72ED-33565790996A}"/>
                </a:ext>
              </a:extLst>
            </p:cNvPr>
            <p:cNvSpPr/>
            <p:nvPr/>
          </p:nvSpPr>
          <p:spPr>
            <a:xfrm rot="16200000">
              <a:off x="124875" y="1681366"/>
              <a:ext cx="1677100" cy="1677100"/>
            </a:xfrm>
            <a:prstGeom prst="roundRect">
              <a:avLst>
                <a:gd name="adj" fmla="val 5612"/>
              </a:avLst>
            </a:prstGeom>
            <a:solidFill>
              <a:srgbClr val="0317A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369C8C8-2926-3308-C0F1-8B80036A9740}"/>
                </a:ext>
              </a:extLst>
            </p:cNvPr>
            <p:cNvSpPr/>
            <p:nvPr/>
          </p:nvSpPr>
          <p:spPr>
            <a:xfrm rot="16200000">
              <a:off x="1939483" y="3499533"/>
              <a:ext cx="1677100" cy="1677100"/>
            </a:xfrm>
            <a:prstGeom prst="roundRect">
              <a:avLst>
                <a:gd name="adj" fmla="val 5612"/>
              </a:avLst>
            </a:prstGeom>
            <a:solidFill>
              <a:srgbClr val="ED5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25995E07-00B6-84DD-22DD-51F7C07B1E62}"/>
                </a:ext>
              </a:extLst>
            </p:cNvPr>
            <p:cNvSpPr/>
            <p:nvPr/>
          </p:nvSpPr>
          <p:spPr>
            <a:xfrm rot="16200000">
              <a:off x="1939482" y="1681366"/>
              <a:ext cx="1677100" cy="1677100"/>
            </a:xfrm>
            <a:prstGeom prst="roundRect">
              <a:avLst>
                <a:gd name="adj" fmla="val 5612"/>
              </a:avLst>
            </a:prstGeom>
            <a:solidFill>
              <a:srgbClr val="194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3FCCCC9-0E13-D2EA-1C00-2F7C7596B23E}"/>
                </a:ext>
              </a:extLst>
            </p:cNvPr>
            <p:cNvSpPr/>
            <p:nvPr/>
          </p:nvSpPr>
          <p:spPr>
            <a:xfrm rot="16200000">
              <a:off x="3754091" y="3499534"/>
              <a:ext cx="1677100" cy="1677100"/>
            </a:xfrm>
            <a:prstGeom prst="roundRect">
              <a:avLst>
                <a:gd name="adj" fmla="val 5612"/>
              </a:avLst>
            </a:prstGeom>
            <a:solidFill>
              <a:srgbClr val="F89B1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24FEA1C-0F13-7C61-8268-2A315F6AC897}"/>
                </a:ext>
              </a:extLst>
            </p:cNvPr>
            <p:cNvSpPr/>
            <p:nvPr/>
          </p:nvSpPr>
          <p:spPr>
            <a:xfrm rot="16200000">
              <a:off x="3754089" y="1681366"/>
              <a:ext cx="1677100" cy="1677100"/>
            </a:xfrm>
            <a:prstGeom prst="roundRect">
              <a:avLst>
                <a:gd name="adj" fmla="val 5612"/>
              </a:avLst>
            </a:prstGeom>
            <a:solidFill>
              <a:srgbClr val="0490E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B154A3F2-8203-DA91-C093-61B605DF0278}"/>
                </a:ext>
              </a:extLst>
            </p:cNvPr>
            <p:cNvSpPr/>
            <p:nvPr/>
          </p:nvSpPr>
          <p:spPr>
            <a:xfrm rot="16200000">
              <a:off x="5568699" y="3499534"/>
              <a:ext cx="1677100" cy="1677100"/>
            </a:xfrm>
            <a:prstGeom prst="roundRect">
              <a:avLst>
                <a:gd name="adj" fmla="val 5612"/>
              </a:avLst>
            </a:prstGeom>
            <a:solidFill>
              <a:srgbClr val="FBB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3F5E6D59-FB22-29FA-C678-B730A8A777B8}"/>
                </a:ext>
              </a:extLst>
            </p:cNvPr>
            <p:cNvSpPr/>
            <p:nvPr/>
          </p:nvSpPr>
          <p:spPr>
            <a:xfrm rot="16200000">
              <a:off x="5568696" y="1681366"/>
              <a:ext cx="1677100" cy="1677100"/>
            </a:xfrm>
            <a:prstGeom prst="roundRect">
              <a:avLst>
                <a:gd name="adj" fmla="val 5612"/>
              </a:avLst>
            </a:prstGeom>
            <a:solidFill>
              <a:srgbClr val="72D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2A0DD07B-7F64-E27F-3041-FD6EDCE754BE}"/>
                </a:ext>
              </a:extLst>
            </p:cNvPr>
            <p:cNvSpPr/>
            <p:nvPr/>
          </p:nvSpPr>
          <p:spPr>
            <a:xfrm rot="16200000">
              <a:off x="7383303" y="1681365"/>
              <a:ext cx="1677100" cy="1677100"/>
            </a:xfrm>
            <a:prstGeom prst="roundRect">
              <a:avLst>
                <a:gd name="adj" fmla="val 5612"/>
              </a:avLst>
            </a:prstGeom>
            <a:solidFill>
              <a:srgbClr val="2891A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0CCB641D-A1B2-FD14-124C-E982A7981267}"/>
                </a:ext>
              </a:extLst>
            </p:cNvPr>
            <p:cNvSpPr/>
            <p:nvPr/>
          </p:nvSpPr>
          <p:spPr>
            <a:xfrm rot="16200000">
              <a:off x="9197910" y="1681365"/>
              <a:ext cx="1677100" cy="1677100"/>
            </a:xfrm>
            <a:prstGeom prst="roundRect">
              <a:avLst>
                <a:gd name="adj" fmla="val 5612"/>
              </a:avLst>
            </a:prstGeom>
            <a:solidFill>
              <a:srgbClr val="1A344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B65017D5-AC1D-2447-EAB0-C0033435652F}"/>
                </a:ext>
              </a:extLst>
            </p:cNvPr>
            <p:cNvSpPr/>
            <p:nvPr/>
          </p:nvSpPr>
          <p:spPr>
            <a:xfrm rot="16200000">
              <a:off x="7383307" y="3499534"/>
              <a:ext cx="1677100" cy="1677100"/>
            </a:xfrm>
            <a:prstGeom prst="roundRect">
              <a:avLst>
                <a:gd name="adj" fmla="val 5612"/>
              </a:avLst>
            </a:prstGeom>
            <a:solidFill>
              <a:srgbClr val="D0C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8383933E-997D-9407-6469-49D86A8D0FD6}"/>
                </a:ext>
              </a:extLst>
            </p:cNvPr>
            <p:cNvSpPr/>
            <p:nvPr/>
          </p:nvSpPr>
          <p:spPr>
            <a:xfrm rot="16200000">
              <a:off x="9197915" y="3499534"/>
              <a:ext cx="1677100" cy="1677100"/>
            </a:xfrm>
            <a:prstGeom prst="roundRect">
              <a:avLst>
                <a:gd name="adj" fmla="val 5612"/>
              </a:avLst>
            </a:prstGeom>
            <a:solidFill>
              <a:srgbClr val="76717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0E21092B-97DF-CADA-AA34-9FCAD98B8009}"/>
                </a:ext>
              </a:extLst>
            </p:cNvPr>
            <p:cNvSpPr/>
            <p:nvPr/>
          </p:nvSpPr>
          <p:spPr>
            <a:xfrm rot="16200000">
              <a:off x="11012520" y="3499534"/>
              <a:ext cx="1677100" cy="1677100"/>
            </a:xfrm>
            <a:prstGeom prst="roundRect">
              <a:avLst>
                <a:gd name="adj" fmla="val 5612"/>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5E3E3DD2-F553-6D98-49C0-B1C2D9C1E378}"/>
                </a:ext>
              </a:extLst>
            </p:cNvPr>
            <p:cNvSpPr/>
            <p:nvPr/>
          </p:nvSpPr>
          <p:spPr>
            <a:xfrm rot="16200000">
              <a:off x="11012520" y="1681365"/>
              <a:ext cx="1677100" cy="1677100"/>
            </a:xfrm>
            <a:prstGeom prst="roundRect">
              <a:avLst>
                <a:gd name="adj" fmla="val 5612"/>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A0D14EF9-CE03-783C-EC82-0F3E2F6329AA}"/>
              </a:ext>
            </a:extLst>
          </p:cNvPr>
          <p:cNvGrpSpPr/>
          <p:nvPr/>
        </p:nvGrpSpPr>
        <p:grpSpPr>
          <a:xfrm>
            <a:off x="261080" y="736774"/>
            <a:ext cx="2906781" cy="3124899"/>
            <a:chOff x="297347" y="2818322"/>
            <a:chExt cx="2757571" cy="3124899"/>
          </a:xfrm>
        </p:grpSpPr>
        <p:sp>
          <p:nvSpPr>
            <p:cNvPr id="43" name="TextBox 42">
              <a:extLst>
                <a:ext uri="{FF2B5EF4-FFF2-40B4-BE49-F238E27FC236}">
                  <a16:creationId xmlns:a16="http://schemas.microsoft.com/office/drawing/2014/main" id="{C048E5A5-65D7-B1F1-5995-BD32353267C5}"/>
                </a:ext>
              </a:extLst>
            </p:cNvPr>
            <p:cNvSpPr txBox="1"/>
            <p:nvPr/>
          </p:nvSpPr>
          <p:spPr>
            <a:xfrm>
              <a:off x="304993" y="2818322"/>
              <a:ext cx="2749925" cy="461665"/>
            </a:xfrm>
            <a:prstGeom prst="rect">
              <a:avLst/>
            </a:prstGeom>
            <a:noFill/>
          </p:spPr>
          <p:txBody>
            <a:bodyPr wrap="square">
              <a:spAutoFit/>
            </a:bodyPr>
            <a:lstStyle/>
            <a:p>
              <a:pPr algn="l"/>
              <a:r>
                <a:rPr lang="es-CO" sz="1200" b="1" i="0" dirty="0" err="1">
                  <a:solidFill>
                    <a:srgbClr val="0490EE"/>
                  </a:solidFill>
                  <a:effectLst/>
                  <a:latin typeface="Poppins" panose="00000500000000000000" pitchFamily="2" charset="0"/>
                  <a:cs typeface="Poppins" panose="00000500000000000000" pitchFamily="2" charset="0"/>
                </a:rPr>
                <a:t>Enhancing</a:t>
              </a:r>
              <a:r>
                <a:rPr lang="es-CO" sz="1200" b="1" i="0" dirty="0">
                  <a:solidFill>
                    <a:srgbClr val="0490EE"/>
                  </a:solidFill>
                  <a:effectLst/>
                  <a:latin typeface="Poppins" panose="00000500000000000000" pitchFamily="2" charset="0"/>
                  <a:cs typeface="Poppins" panose="00000500000000000000" pitchFamily="2" charset="0"/>
                </a:rPr>
                <a:t> </a:t>
              </a:r>
              <a:r>
                <a:rPr lang="es-CO" sz="1200" b="1" i="0" dirty="0" err="1">
                  <a:solidFill>
                    <a:srgbClr val="0490EE"/>
                  </a:solidFill>
                  <a:effectLst/>
                  <a:latin typeface="Poppins" panose="00000500000000000000" pitchFamily="2" charset="0"/>
                  <a:cs typeface="Poppins" panose="00000500000000000000" pitchFamily="2" charset="0"/>
                </a:rPr>
                <a:t>Outcomes</a:t>
              </a:r>
              <a:r>
                <a:rPr lang="es-CO" sz="1200" b="1" i="0" dirty="0">
                  <a:solidFill>
                    <a:srgbClr val="0490EE"/>
                  </a:solidFill>
                  <a:effectLst/>
                  <a:latin typeface="Poppins" panose="00000500000000000000" pitchFamily="2" charset="0"/>
                  <a:cs typeface="Poppins" panose="00000500000000000000" pitchFamily="2" charset="0"/>
                </a:rPr>
                <a:t> &amp; </a:t>
              </a:r>
              <a:r>
                <a:rPr lang="es-CO" sz="1200" b="1" i="0" dirty="0" err="1">
                  <a:solidFill>
                    <a:srgbClr val="0490EE"/>
                  </a:solidFill>
                  <a:effectLst/>
                  <a:latin typeface="Poppins" panose="00000500000000000000" pitchFamily="2" charset="0"/>
                  <a:cs typeface="Poppins" panose="00000500000000000000" pitchFamily="2" charset="0"/>
                </a:rPr>
                <a:t>Satisfaction</a:t>
              </a:r>
              <a:endParaRPr lang="es-CO" sz="1200" b="1" i="0" dirty="0">
                <a:solidFill>
                  <a:srgbClr val="0490EE"/>
                </a:solidFill>
                <a:effectLst/>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11331AB1-020D-41B7-3E62-2288C91F1926}"/>
                </a:ext>
              </a:extLst>
            </p:cNvPr>
            <p:cNvSpPr txBox="1"/>
            <p:nvPr/>
          </p:nvSpPr>
          <p:spPr>
            <a:xfrm>
              <a:off x="297347" y="3265565"/>
              <a:ext cx="2714019" cy="2677656"/>
            </a:xfrm>
            <a:prstGeom prst="rect">
              <a:avLst/>
            </a:prstGeom>
            <a:noFill/>
          </p:spPr>
          <p:txBody>
            <a:bodyPr wrap="square">
              <a:spAutoFit/>
            </a:bodyPr>
            <a:lstStyle/>
            <a:p>
              <a:pPr algn="just"/>
              <a:r>
                <a:rPr lang="en-US" sz="1050" b="0" i="0" dirty="0">
                  <a:solidFill>
                    <a:srgbClr val="1A3443"/>
                  </a:solidFill>
                  <a:effectLst/>
                  <a:latin typeface="Poppins" panose="00000500000000000000" pitchFamily="2" charset="0"/>
                  <a:cs typeface="Poppins" panose="00000500000000000000" pitchFamily="2" charset="0"/>
                </a:rPr>
                <a:t>RPM not only improves clinical results but also enhances patient satisfaction and reduces costs.</a:t>
              </a:r>
            </a:p>
            <a:p>
              <a:pPr algn="just"/>
              <a:endParaRPr lang="en-US" sz="1050" b="0" i="0" dirty="0">
                <a:solidFill>
                  <a:srgbClr val="1A3443"/>
                </a:solidFill>
                <a:effectLst/>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A COVID-19 RPM program at </a:t>
              </a:r>
              <a:r>
                <a:rPr lang="en-US" sz="1050" b="0" i="0" u="none" strike="noStrike" dirty="0">
                  <a:solidFill>
                    <a:srgbClr val="0490EE"/>
                  </a:solidFill>
                  <a:effectLst/>
                  <a:latin typeface="Poppins" panose="00000500000000000000" pitchFamily="2" charset="0"/>
                  <a:cs typeface="Poppins" panose="00000500000000000000" pitchFamily="2" charset="0"/>
                  <a:hlinkClick r:id="rId2">
                    <a:extLst>
                      <a:ext uri="{A12FA001-AC4F-418D-AE19-62706E023703}">
                        <ahyp:hlinkClr xmlns:ahyp="http://schemas.microsoft.com/office/drawing/2018/hyperlinkcolor" val="tx"/>
                      </a:ext>
                    </a:extLst>
                  </a:hlinkClick>
                </a:rPr>
                <a:t>Mayo Clinic showed</a:t>
              </a:r>
              <a:r>
                <a:rPr lang="en-US" sz="1050" b="0" i="0" dirty="0">
                  <a:solidFill>
                    <a:srgbClr val="0490EE"/>
                  </a:solidFill>
                  <a:effectLst/>
                  <a:latin typeface="Poppins" panose="00000500000000000000" pitchFamily="2" charset="0"/>
                  <a:cs typeface="Poppins" panose="00000500000000000000" pitchFamily="2" charset="0"/>
                </a:rPr>
                <a:t> </a:t>
              </a:r>
              <a:r>
                <a:rPr lang="en-US" sz="1050" b="0" i="0" dirty="0">
                  <a:solidFill>
                    <a:srgbClr val="1A3443"/>
                  </a:solidFill>
                  <a:effectLst/>
                  <a:latin typeface="Poppins" panose="00000500000000000000" pitchFamily="2" charset="0"/>
                  <a:cs typeface="Poppins" panose="00000500000000000000" pitchFamily="2" charset="0"/>
                </a:rPr>
                <a:t>markedly lower 30 day mortality (0.5% vs 1.7%) and cost savings of $1 259 per patient, mostly from avoided hospital stays. </a:t>
              </a:r>
            </a:p>
            <a:p>
              <a:pPr algn="just"/>
              <a:endParaRPr lang="en-US" sz="1050" b="0" i="0" dirty="0">
                <a:solidFill>
                  <a:srgbClr val="1A3443"/>
                </a:solidFill>
                <a:effectLst/>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Another aggregate analysis of over 40.000 patients in a combined RPM and chronic care management program reported significant improvements in hypertension, diabetes, and obesity outcomes. </a:t>
              </a:r>
              <a:endParaRPr lang="es-CO" sz="1050" dirty="0">
                <a:solidFill>
                  <a:srgbClr val="1A3443"/>
                </a:solidFill>
                <a:latin typeface="Poppins" panose="00000500000000000000" pitchFamily="2" charset="0"/>
                <a:cs typeface="Poppins" panose="00000500000000000000" pitchFamily="2" charset="0"/>
              </a:endParaRPr>
            </a:p>
          </p:txBody>
        </p:sp>
      </p:grpSp>
      <p:grpSp>
        <p:nvGrpSpPr>
          <p:cNvPr id="16" name="Group 15">
            <a:extLst>
              <a:ext uri="{FF2B5EF4-FFF2-40B4-BE49-F238E27FC236}">
                <a16:creationId xmlns:a16="http://schemas.microsoft.com/office/drawing/2014/main" id="{39EBB051-2013-9ED1-ACCD-6A30FB4BB020}"/>
              </a:ext>
            </a:extLst>
          </p:cNvPr>
          <p:cNvGrpSpPr/>
          <p:nvPr/>
        </p:nvGrpSpPr>
        <p:grpSpPr>
          <a:xfrm>
            <a:off x="8884818" y="30070"/>
            <a:ext cx="6858005" cy="9144000"/>
            <a:chOff x="0" y="1"/>
            <a:chExt cx="6858005" cy="9144000"/>
          </a:xfrm>
        </p:grpSpPr>
        <p:sp>
          <p:nvSpPr>
            <p:cNvPr id="17" name="Rectangle 16">
              <a:extLst>
                <a:ext uri="{FF2B5EF4-FFF2-40B4-BE49-F238E27FC236}">
                  <a16:creationId xmlns:a16="http://schemas.microsoft.com/office/drawing/2014/main" id="{0B6D666F-0552-975C-E8EE-D5A62900E7FD}"/>
                </a:ext>
              </a:extLst>
            </p:cNvPr>
            <p:cNvSpPr/>
            <p:nvPr/>
          </p:nvSpPr>
          <p:spPr>
            <a:xfrm rot="16200000">
              <a:off x="3063242" y="5349239"/>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17">
              <a:extLst>
                <a:ext uri="{FF2B5EF4-FFF2-40B4-BE49-F238E27FC236}">
                  <a16:creationId xmlns:a16="http://schemas.microsoft.com/office/drawing/2014/main" id="{3D0F27A9-DA04-5E0A-8BA5-0A386347984C}"/>
                </a:ext>
              </a:extLst>
            </p:cNvPr>
            <p:cNvSpPr/>
            <p:nvPr/>
          </p:nvSpPr>
          <p:spPr>
            <a:xfrm>
              <a:off x="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Rectangle 18">
              <a:extLst>
                <a:ext uri="{FF2B5EF4-FFF2-40B4-BE49-F238E27FC236}">
                  <a16:creationId xmlns:a16="http://schemas.microsoft.com/office/drawing/2014/main" id="{4F56C9F8-5242-0803-7853-3D419DAE4A67}"/>
                </a:ext>
              </a:extLst>
            </p:cNvPr>
            <p:cNvSpPr/>
            <p:nvPr/>
          </p:nvSpPr>
          <p:spPr>
            <a:xfrm rot="16200000">
              <a:off x="3063245" y="-3060920"/>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0" name="Rectangle 19">
              <a:extLst>
                <a:ext uri="{FF2B5EF4-FFF2-40B4-BE49-F238E27FC236}">
                  <a16:creationId xmlns:a16="http://schemas.microsoft.com/office/drawing/2014/main" id="{F40FDD6B-6278-06EA-F053-5D6B333826B2}"/>
                </a:ext>
              </a:extLst>
            </p:cNvPr>
            <p:cNvSpPr/>
            <p:nvPr/>
          </p:nvSpPr>
          <p:spPr>
            <a:xfrm>
              <a:off x="649224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 name="Group 1">
            <a:extLst>
              <a:ext uri="{FF2B5EF4-FFF2-40B4-BE49-F238E27FC236}">
                <a16:creationId xmlns:a16="http://schemas.microsoft.com/office/drawing/2014/main" id="{756C9DCF-9C29-3B54-095D-9037FADF8499}"/>
              </a:ext>
            </a:extLst>
          </p:cNvPr>
          <p:cNvGrpSpPr/>
          <p:nvPr/>
        </p:nvGrpSpPr>
        <p:grpSpPr>
          <a:xfrm>
            <a:off x="261080" y="4818105"/>
            <a:ext cx="6314541" cy="2218675"/>
            <a:chOff x="269139" y="5269026"/>
            <a:chExt cx="6314541" cy="2218675"/>
          </a:xfrm>
        </p:grpSpPr>
        <p:sp>
          <p:nvSpPr>
            <p:cNvPr id="38" name="TextBox 37">
              <a:extLst>
                <a:ext uri="{FF2B5EF4-FFF2-40B4-BE49-F238E27FC236}">
                  <a16:creationId xmlns:a16="http://schemas.microsoft.com/office/drawing/2014/main" id="{978986E1-F314-3606-1A2A-3135798927B7}"/>
                </a:ext>
              </a:extLst>
            </p:cNvPr>
            <p:cNvSpPr txBox="1"/>
            <p:nvPr/>
          </p:nvSpPr>
          <p:spPr>
            <a:xfrm>
              <a:off x="269139" y="5269026"/>
              <a:ext cx="6309362" cy="276999"/>
            </a:xfrm>
            <a:prstGeom prst="rect">
              <a:avLst/>
            </a:prstGeom>
            <a:noFill/>
          </p:spPr>
          <p:txBody>
            <a:bodyPr wrap="square">
              <a:spAutoFit/>
            </a:bodyPr>
            <a:lstStyle/>
            <a:p>
              <a:pPr algn="l"/>
              <a:r>
                <a:rPr lang="en-US" sz="1200" b="1" i="0" dirty="0">
                  <a:solidFill>
                    <a:srgbClr val="0490EE"/>
                  </a:solidFill>
                  <a:effectLst/>
                  <a:latin typeface="Poppins" panose="00000500000000000000" pitchFamily="2" charset="0"/>
                  <a:cs typeface="Poppins" panose="00000500000000000000" pitchFamily="2" charset="0"/>
                </a:rPr>
                <a:t>Why </a:t>
              </a:r>
              <a:r>
                <a:rPr lang="en-US" sz="1200" b="1" i="0" dirty="0" err="1">
                  <a:solidFill>
                    <a:srgbClr val="0490EE"/>
                  </a:solidFill>
                  <a:effectLst/>
                  <a:latin typeface="Poppins" panose="00000500000000000000" pitchFamily="2" charset="0"/>
                  <a:cs typeface="Poppins" panose="00000500000000000000" pitchFamily="2" charset="0"/>
                </a:rPr>
                <a:t>Esvyda</a:t>
              </a:r>
              <a:r>
                <a:rPr lang="en-US" sz="1200" b="1" i="0" dirty="0">
                  <a:solidFill>
                    <a:srgbClr val="0490EE"/>
                  </a:solidFill>
                  <a:effectLst/>
                  <a:latin typeface="Poppins" panose="00000500000000000000" pitchFamily="2" charset="0"/>
                  <a:cs typeface="Poppins" panose="00000500000000000000" pitchFamily="2" charset="0"/>
                </a:rPr>
                <a:t> is the Best Choice</a:t>
              </a:r>
            </a:p>
          </p:txBody>
        </p:sp>
        <p:sp>
          <p:nvSpPr>
            <p:cNvPr id="42" name="TextBox 41">
              <a:extLst>
                <a:ext uri="{FF2B5EF4-FFF2-40B4-BE49-F238E27FC236}">
                  <a16:creationId xmlns:a16="http://schemas.microsoft.com/office/drawing/2014/main" id="{85A5ED58-DF80-C428-896D-271CA4CA115B}"/>
                </a:ext>
              </a:extLst>
            </p:cNvPr>
            <p:cNvSpPr txBox="1"/>
            <p:nvPr/>
          </p:nvSpPr>
          <p:spPr>
            <a:xfrm>
              <a:off x="274318" y="5617958"/>
              <a:ext cx="6309362" cy="1869743"/>
            </a:xfrm>
            <a:prstGeom prst="rect">
              <a:avLst/>
            </a:prstGeom>
            <a:noFill/>
          </p:spPr>
          <p:txBody>
            <a:bodyPr wrap="square">
              <a:spAutoFit/>
            </a:bodyPr>
            <a:lstStyle/>
            <a:p>
              <a:pPr algn="just"/>
              <a:r>
                <a:rPr lang="en-US" sz="1050" b="0" i="0" u="none" strike="noStrike" dirty="0" err="1">
                  <a:solidFill>
                    <a:srgbClr val="0490EE"/>
                  </a:solidFill>
                  <a:effectLst/>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Esvyda</a:t>
              </a:r>
              <a:r>
                <a:rPr lang="en-US" sz="1050" b="0" i="0" dirty="0">
                  <a:solidFill>
                    <a:srgbClr val="1A3443"/>
                  </a:solidFill>
                  <a:effectLst/>
                  <a:latin typeface="Poppins" panose="00000500000000000000" pitchFamily="2" charset="0"/>
                  <a:cs typeface="Poppins" panose="00000500000000000000" pitchFamily="2" charset="0"/>
                </a:rPr>
                <a:t> stands out as the ideal solution for institutions serving Hispanic seniors. Our bilingual, secure, and compliant platform ensures seamless communication and regulatory </a:t>
              </a:r>
              <a:r>
                <a:rPr lang="en-US" sz="1050" b="0" i="0" dirty="0" err="1">
                  <a:solidFill>
                    <a:srgbClr val="1A3443"/>
                  </a:solidFill>
                  <a:effectLst/>
                  <a:latin typeface="Poppins" panose="00000500000000000000" pitchFamily="2" charset="0"/>
                  <a:cs typeface="Poppins" panose="00000500000000000000" pitchFamily="2" charset="0"/>
                </a:rPr>
                <a:t>adherence.It</a:t>
              </a:r>
              <a:r>
                <a:rPr lang="en-US" sz="1050" b="0" i="0" dirty="0">
                  <a:solidFill>
                    <a:srgbClr val="1A3443"/>
                  </a:solidFill>
                  <a:effectLst/>
                  <a:latin typeface="Poppins" panose="00000500000000000000" pitchFamily="2" charset="0"/>
                  <a:cs typeface="Poppins" panose="00000500000000000000" pitchFamily="2" charset="0"/>
                </a:rPr>
                <a:t> supports improved clinical outcomes like reduced A1c levels and better blood pressure control through regular monitoring and provider alerts. Our system boosts patient satisfaction by eliminating travel burdens and enabling personalized support.</a:t>
              </a:r>
            </a:p>
            <a:p>
              <a:pPr algn="just"/>
              <a:endParaRPr lang="en-US" sz="1050" dirty="0">
                <a:solidFill>
                  <a:srgbClr val="1A3443"/>
                </a:solidFill>
                <a:latin typeface="Poppins" panose="00000500000000000000" pitchFamily="2" charset="0"/>
                <a:cs typeface="Poppins" panose="00000500000000000000" pitchFamily="2" charset="0"/>
              </a:endParaRPr>
            </a:p>
            <a:p>
              <a:pPr algn="just"/>
              <a:r>
                <a:rPr lang="en-US" sz="1050" b="0" i="0" dirty="0">
                  <a:solidFill>
                    <a:srgbClr val="1A3443"/>
                  </a:solidFill>
                  <a:effectLst/>
                  <a:latin typeface="Poppins" panose="00000500000000000000" pitchFamily="2" charset="0"/>
                  <a:cs typeface="Poppins" panose="00000500000000000000" pitchFamily="2" charset="0"/>
                </a:rPr>
                <a:t>Moreover, </a:t>
              </a:r>
              <a:r>
                <a:rPr lang="en-US" sz="1050" b="0" i="0" dirty="0" err="1">
                  <a:solidFill>
                    <a:srgbClr val="1A3443"/>
                  </a:solidFill>
                  <a:effectLst/>
                  <a:latin typeface="Poppins" panose="00000500000000000000" pitchFamily="2" charset="0"/>
                  <a:cs typeface="Poppins" panose="00000500000000000000" pitchFamily="2" charset="0"/>
                </a:rPr>
                <a:t>Esvyda</a:t>
              </a:r>
              <a:r>
                <a:rPr lang="en-US" sz="1050" b="0" i="0" dirty="0">
                  <a:solidFill>
                    <a:srgbClr val="1A3443"/>
                  </a:solidFill>
                  <a:effectLst/>
                  <a:latin typeface="Poppins" panose="00000500000000000000" pitchFamily="2" charset="0"/>
                  <a:cs typeface="Poppins" panose="00000500000000000000" pitchFamily="2" charset="0"/>
                </a:rPr>
                <a:t> drives metrics in value-based programs: fewer hospital admissions, better chronic disease indicators, and optimized cost of care. Its coordination features ensure effective care team collaboration across settings. In sum, </a:t>
              </a:r>
              <a:r>
                <a:rPr lang="en-US" sz="1050" b="0" i="0" dirty="0" err="1">
                  <a:solidFill>
                    <a:srgbClr val="1A3443"/>
                  </a:solidFill>
                  <a:effectLst/>
                  <a:latin typeface="Poppins" panose="00000500000000000000" pitchFamily="2" charset="0"/>
                  <a:cs typeface="Poppins" panose="00000500000000000000" pitchFamily="2" charset="0"/>
                </a:rPr>
                <a:t>Esvyda</a:t>
              </a:r>
              <a:r>
                <a:rPr lang="en-US" sz="1050" b="0" i="0" dirty="0">
                  <a:solidFill>
                    <a:srgbClr val="1A3443"/>
                  </a:solidFill>
                  <a:effectLst/>
                  <a:latin typeface="Poppins" panose="00000500000000000000" pitchFamily="2" charset="0"/>
                  <a:cs typeface="Poppins" panose="00000500000000000000" pitchFamily="2" charset="0"/>
                </a:rPr>
                <a:t> delivers culturally competent, outcome driven, and satisfaction focused RPM tailored for Hispanic older adults.</a:t>
              </a:r>
            </a:p>
          </p:txBody>
        </p:sp>
      </p:grpSp>
      <p:pic>
        <p:nvPicPr>
          <p:cNvPr id="36" name="Imagen 35">
            <a:extLst>
              <a:ext uri="{FF2B5EF4-FFF2-40B4-BE49-F238E27FC236}">
                <a16:creationId xmlns:a16="http://schemas.microsoft.com/office/drawing/2014/main" id="{D16778B5-D11B-47BF-A379-7F29F7D72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6106" y="781743"/>
            <a:ext cx="3240946" cy="2698544"/>
          </a:xfrm>
          <a:prstGeom prst="roundRect">
            <a:avLst/>
          </a:prstGeom>
          <a:effectLst>
            <a:outerShdw blurRad="50800" dist="38100" dir="8100000" algn="tr" rotWithShape="0">
              <a:prstClr val="black">
                <a:alpha val="40000"/>
              </a:prstClr>
            </a:outerShdw>
          </a:effectLst>
        </p:spPr>
      </p:pic>
      <p:sp>
        <p:nvSpPr>
          <p:cNvPr id="45" name="TextBox 41">
            <a:extLst>
              <a:ext uri="{FF2B5EF4-FFF2-40B4-BE49-F238E27FC236}">
                <a16:creationId xmlns:a16="http://schemas.microsoft.com/office/drawing/2014/main" id="{C99B9EF0-7516-4C60-9F2A-3BF4CD07F6E7}"/>
              </a:ext>
            </a:extLst>
          </p:cNvPr>
          <p:cNvSpPr txBox="1"/>
          <p:nvPr/>
        </p:nvSpPr>
        <p:spPr>
          <a:xfrm>
            <a:off x="266259" y="4001906"/>
            <a:ext cx="6309362" cy="577081"/>
          </a:xfrm>
          <a:prstGeom prst="rect">
            <a:avLst/>
          </a:prstGeom>
          <a:noFill/>
        </p:spPr>
        <p:txBody>
          <a:bodyPr wrap="square">
            <a:spAutoFit/>
          </a:bodyPr>
          <a:lstStyle/>
          <a:p>
            <a:pPr algn="just"/>
            <a:r>
              <a:rPr lang="en-US" sz="1050" b="0" i="0" dirty="0">
                <a:solidFill>
                  <a:srgbClr val="1A3443"/>
                </a:solidFill>
                <a:effectLst/>
                <a:latin typeface="Poppins" panose="00000500000000000000" pitchFamily="2" charset="0"/>
                <a:cs typeface="Poppins" panose="00000500000000000000" pitchFamily="2" charset="0"/>
              </a:rPr>
              <a:t>These programs support value-based care by reducing avoidable admissions and improving metrics critical for performance based reimbursements. Remote modalities elevate satisfaction too, as patients appreciate easier access and proactive follow up.</a:t>
            </a:r>
            <a:endParaRPr lang="es-CO" sz="1050" dirty="0">
              <a:solidFill>
                <a:srgbClr val="1A3443"/>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54406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F3A9-7C0D-86AA-C019-AF78A8BE52E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99C70129-402F-E74F-1CB3-B2874EE0C067}"/>
              </a:ext>
            </a:extLst>
          </p:cNvPr>
          <p:cNvGrpSpPr/>
          <p:nvPr/>
        </p:nvGrpSpPr>
        <p:grpSpPr>
          <a:xfrm>
            <a:off x="7117773" y="0"/>
            <a:ext cx="6858005" cy="9144000"/>
            <a:chOff x="0" y="1"/>
            <a:chExt cx="6858005" cy="9144000"/>
          </a:xfrm>
        </p:grpSpPr>
        <p:sp>
          <p:nvSpPr>
            <p:cNvPr id="17" name="Rectangle 16">
              <a:extLst>
                <a:ext uri="{FF2B5EF4-FFF2-40B4-BE49-F238E27FC236}">
                  <a16:creationId xmlns:a16="http://schemas.microsoft.com/office/drawing/2014/main" id="{88A79EAD-E7BB-80FE-7E1A-C9C16555CD5D}"/>
                </a:ext>
              </a:extLst>
            </p:cNvPr>
            <p:cNvSpPr/>
            <p:nvPr/>
          </p:nvSpPr>
          <p:spPr>
            <a:xfrm rot="16200000">
              <a:off x="3063242" y="5349239"/>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17">
              <a:extLst>
                <a:ext uri="{FF2B5EF4-FFF2-40B4-BE49-F238E27FC236}">
                  <a16:creationId xmlns:a16="http://schemas.microsoft.com/office/drawing/2014/main" id="{C7E71105-7688-1CAB-BE43-EF64FB959AAD}"/>
                </a:ext>
              </a:extLst>
            </p:cNvPr>
            <p:cNvSpPr/>
            <p:nvPr/>
          </p:nvSpPr>
          <p:spPr>
            <a:xfrm>
              <a:off x="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18">
              <a:extLst>
                <a:ext uri="{FF2B5EF4-FFF2-40B4-BE49-F238E27FC236}">
                  <a16:creationId xmlns:a16="http://schemas.microsoft.com/office/drawing/2014/main" id="{F15EB824-DA2E-07B8-F20E-F2419AFAB802}"/>
                </a:ext>
              </a:extLst>
            </p:cNvPr>
            <p:cNvSpPr/>
            <p:nvPr/>
          </p:nvSpPr>
          <p:spPr>
            <a:xfrm rot="16200000">
              <a:off x="3063245" y="-3060920"/>
              <a:ext cx="731520" cy="68580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angle 19">
              <a:extLst>
                <a:ext uri="{FF2B5EF4-FFF2-40B4-BE49-F238E27FC236}">
                  <a16:creationId xmlns:a16="http://schemas.microsoft.com/office/drawing/2014/main" id="{99979C68-28C6-CBBD-4BB3-282380C3912F}"/>
                </a:ext>
              </a:extLst>
            </p:cNvPr>
            <p:cNvSpPr/>
            <p:nvPr/>
          </p:nvSpPr>
          <p:spPr>
            <a:xfrm>
              <a:off x="6492240" y="1"/>
              <a:ext cx="365760" cy="914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1" name="Group 20">
            <a:extLst>
              <a:ext uri="{FF2B5EF4-FFF2-40B4-BE49-F238E27FC236}">
                <a16:creationId xmlns:a16="http://schemas.microsoft.com/office/drawing/2014/main" id="{E00EF8E3-F1DC-D99D-74CE-28D86649673E}"/>
              </a:ext>
            </a:extLst>
          </p:cNvPr>
          <p:cNvGrpSpPr/>
          <p:nvPr/>
        </p:nvGrpSpPr>
        <p:grpSpPr>
          <a:xfrm rot="5400000">
            <a:off x="-6081120" y="3300158"/>
            <a:ext cx="9144001" cy="2543683"/>
            <a:chOff x="124875" y="1681365"/>
            <a:chExt cx="12564745" cy="3495269"/>
          </a:xfrm>
          <a:effectLst>
            <a:outerShdw blurRad="50800" dist="38100" dir="2700000" algn="tl" rotWithShape="0">
              <a:prstClr val="black">
                <a:alpha val="40000"/>
              </a:prstClr>
            </a:outerShdw>
          </a:effectLst>
        </p:grpSpPr>
        <p:sp>
          <p:nvSpPr>
            <p:cNvPr id="22" name="Rectangle: Rounded Corners 21">
              <a:extLst>
                <a:ext uri="{FF2B5EF4-FFF2-40B4-BE49-F238E27FC236}">
                  <a16:creationId xmlns:a16="http://schemas.microsoft.com/office/drawing/2014/main" id="{6EA6BCD1-5B3E-DAFE-0900-C544E295F7F0}"/>
                </a:ext>
              </a:extLst>
            </p:cNvPr>
            <p:cNvSpPr/>
            <p:nvPr/>
          </p:nvSpPr>
          <p:spPr>
            <a:xfrm rot="16200000">
              <a:off x="124875" y="3499533"/>
              <a:ext cx="1677100" cy="1677100"/>
            </a:xfrm>
            <a:prstGeom prst="roundRect">
              <a:avLst>
                <a:gd name="adj" fmla="val 5612"/>
              </a:avLst>
            </a:prstGeom>
            <a:solidFill>
              <a:srgbClr val="A13E1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DF505BF1-A57B-7861-FB17-145A24CBC4FD}"/>
                </a:ext>
              </a:extLst>
            </p:cNvPr>
            <p:cNvSpPr/>
            <p:nvPr/>
          </p:nvSpPr>
          <p:spPr>
            <a:xfrm rot="16200000">
              <a:off x="124875" y="1681366"/>
              <a:ext cx="1677100" cy="1677100"/>
            </a:xfrm>
            <a:prstGeom prst="roundRect">
              <a:avLst>
                <a:gd name="adj" fmla="val 5612"/>
              </a:avLst>
            </a:prstGeom>
            <a:solidFill>
              <a:srgbClr val="0317A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9051604-A8CE-73CC-4218-3561EDEEC65E}"/>
                </a:ext>
              </a:extLst>
            </p:cNvPr>
            <p:cNvSpPr/>
            <p:nvPr/>
          </p:nvSpPr>
          <p:spPr>
            <a:xfrm rot="16200000">
              <a:off x="1939483" y="3499533"/>
              <a:ext cx="1677100" cy="1677100"/>
            </a:xfrm>
            <a:prstGeom prst="roundRect">
              <a:avLst>
                <a:gd name="adj" fmla="val 5612"/>
              </a:avLst>
            </a:prstGeom>
            <a:solidFill>
              <a:srgbClr val="ED5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41460A82-6E83-ACC0-A9A0-AD8B4FBF2179}"/>
                </a:ext>
              </a:extLst>
            </p:cNvPr>
            <p:cNvSpPr/>
            <p:nvPr/>
          </p:nvSpPr>
          <p:spPr>
            <a:xfrm rot="16200000">
              <a:off x="1939482" y="1681366"/>
              <a:ext cx="1677100" cy="1677100"/>
            </a:xfrm>
            <a:prstGeom prst="roundRect">
              <a:avLst>
                <a:gd name="adj" fmla="val 5612"/>
              </a:avLst>
            </a:prstGeom>
            <a:solidFill>
              <a:srgbClr val="194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A2D547B-5927-C261-D71C-83E38F272EC2}"/>
                </a:ext>
              </a:extLst>
            </p:cNvPr>
            <p:cNvSpPr/>
            <p:nvPr/>
          </p:nvSpPr>
          <p:spPr>
            <a:xfrm rot="16200000">
              <a:off x="3754091" y="3499534"/>
              <a:ext cx="1677100" cy="1677100"/>
            </a:xfrm>
            <a:prstGeom prst="roundRect">
              <a:avLst>
                <a:gd name="adj" fmla="val 5612"/>
              </a:avLst>
            </a:prstGeom>
            <a:solidFill>
              <a:srgbClr val="F89B1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E03212E-FD0F-011F-1744-D64DB5622EA3}"/>
                </a:ext>
              </a:extLst>
            </p:cNvPr>
            <p:cNvSpPr/>
            <p:nvPr/>
          </p:nvSpPr>
          <p:spPr>
            <a:xfrm rot="16200000">
              <a:off x="3754089" y="1681366"/>
              <a:ext cx="1677100" cy="1677100"/>
            </a:xfrm>
            <a:prstGeom prst="roundRect">
              <a:avLst>
                <a:gd name="adj" fmla="val 5612"/>
              </a:avLst>
            </a:prstGeom>
            <a:solidFill>
              <a:srgbClr val="0490E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B80BA917-D7B8-43B0-D0F2-8471A98B8125}"/>
                </a:ext>
              </a:extLst>
            </p:cNvPr>
            <p:cNvSpPr/>
            <p:nvPr/>
          </p:nvSpPr>
          <p:spPr>
            <a:xfrm rot="16200000">
              <a:off x="5568699" y="3499534"/>
              <a:ext cx="1677100" cy="1677100"/>
            </a:xfrm>
            <a:prstGeom prst="roundRect">
              <a:avLst>
                <a:gd name="adj" fmla="val 5612"/>
              </a:avLst>
            </a:prstGeom>
            <a:solidFill>
              <a:srgbClr val="FBB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48CE2777-66C6-74B5-6D3B-EFE0356D60CA}"/>
                </a:ext>
              </a:extLst>
            </p:cNvPr>
            <p:cNvSpPr/>
            <p:nvPr/>
          </p:nvSpPr>
          <p:spPr>
            <a:xfrm rot="16200000">
              <a:off x="5568696" y="1681366"/>
              <a:ext cx="1677100" cy="1677100"/>
            </a:xfrm>
            <a:prstGeom prst="roundRect">
              <a:avLst>
                <a:gd name="adj" fmla="val 5612"/>
              </a:avLst>
            </a:prstGeom>
            <a:solidFill>
              <a:srgbClr val="72D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29">
              <a:extLst>
                <a:ext uri="{FF2B5EF4-FFF2-40B4-BE49-F238E27FC236}">
                  <a16:creationId xmlns:a16="http://schemas.microsoft.com/office/drawing/2014/main" id="{1674AED3-2B31-0BF4-A610-8F2ECE180700}"/>
                </a:ext>
              </a:extLst>
            </p:cNvPr>
            <p:cNvSpPr/>
            <p:nvPr/>
          </p:nvSpPr>
          <p:spPr>
            <a:xfrm rot="16200000">
              <a:off x="7383303" y="1681365"/>
              <a:ext cx="1677100" cy="1677100"/>
            </a:xfrm>
            <a:prstGeom prst="roundRect">
              <a:avLst>
                <a:gd name="adj" fmla="val 5612"/>
              </a:avLst>
            </a:prstGeom>
            <a:solidFill>
              <a:srgbClr val="2891A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30">
              <a:extLst>
                <a:ext uri="{FF2B5EF4-FFF2-40B4-BE49-F238E27FC236}">
                  <a16:creationId xmlns:a16="http://schemas.microsoft.com/office/drawing/2014/main" id="{322A7250-DCBE-4E5B-2ED9-26001844594F}"/>
                </a:ext>
              </a:extLst>
            </p:cNvPr>
            <p:cNvSpPr/>
            <p:nvPr/>
          </p:nvSpPr>
          <p:spPr>
            <a:xfrm rot="16200000">
              <a:off x="9197910" y="1681365"/>
              <a:ext cx="1677100" cy="1677100"/>
            </a:xfrm>
            <a:prstGeom prst="roundRect">
              <a:avLst>
                <a:gd name="adj" fmla="val 5612"/>
              </a:avLst>
            </a:prstGeom>
            <a:solidFill>
              <a:srgbClr val="1A344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067451DA-FA4A-F804-B0D1-A35C84693F6D}"/>
                </a:ext>
              </a:extLst>
            </p:cNvPr>
            <p:cNvSpPr/>
            <p:nvPr/>
          </p:nvSpPr>
          <p:spPr>
            <a:xfrm rot="16200000">
              <a:off x="7383307" y="3499534"/>
              <a:ext cx="1677100" cy="1677100"/>
            </a:xfrm>
            <a:prstGeom prst="roundRect">
              <a:avLst>
                <a:gd name="adj" fmla="val 5612"/>
              </a:avLst>
            </a:prstGeom>
            <a:solidFill>
              <a:srgbClr val="D0CEC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Rounded Corners 32">
              <a:extLst>
                <a:ext uri="{FF2B5EF4-FFF2-40B4-BE49-F238E27FC236}">
                  <a16:creationId xmlns:a16="http://schemas.microsoft.com/office/drawing/2014/main" id="{71828D49-FBC8-2F0E-76BC-771E9637630E}"/>
                </a:ext>
              </a:extLst>
            </p:cNvPr>
            <p:cNvSpPr/>
            <p:nvPr/>
          </p:nvSpPr>
          <p:spPr>
            <a:xfrm rot="16200000">
              <a:off x="9197915" y="3499534"/>
              <a:ext cx="1677100" cy="1677100"/>
            </a:xfrm>
            <a:prstGeom prst="roundRect">
              <a:avLst>
                <a:gd name="adj" fmla="val 5612"/>
              </a:avLst>
            </a:prstGeom>
            <a:solidFill>
              <a:srgbClr val="76717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9FD06693-C5FD-D373-CAD5-31C08442D43D}"/>
                </a:ext>
              </a:extLst>
            </p:cNvPr>
            <p:cNvSpPr/>
            <p:nvPr/>
          </p:nvSpPr>
          <p:spPr>
            <a:xfrm rot="16200000">
              <a:off x="11012520" y="3499534"/>
              <a:ext cx="1677100" cy="1677100"/>
            </a:xfrm>
            <a:prstGeom prst="roundRect">
              <a:avLst>
                <a:gd name="adj" fmla="val 5612"/>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Rounded Corners 34">
              <a:extLst>
                <a:ext uri="{FF2B5EF4-FFF2-40B4-BE49-F238E27FC236}">
                  <a16:creationId xmlns:a16="http://schemas.microsoft.com/office/drawing/2014/main" id="{47C0B7FB-15B0-3931-BFBF-5DD76C1FF31A}"/>
                </a:ext>
              </a:extLst>
            </p:cNvPr>
            <p:cNvSpPr/>
            <p:nvPr/>
          </p:nvSpPr>
          <p:spPr>
            <a:xfrm rot="16200000">
              <a:off x="11012520" y="1681365"/>
              <a:ext cx="1677100" cy="1677100"/>
            </a:xfrm>
            <a:prstGeom prst="roundRect">
              <a:avLst>
                <a:gd name="adj" fmla="val 5612"/>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oogle Shape;325;p2">
            <a:extLst>
              <a:ext uri="{FF2B5EF4-FFF2-40B4-BE49-F238E27FC236}">
                <a16:creationId xmlns:a16="http://schemas.microsoft.com/office/drawing/2014/main" id="{12FA8D09-1AED-FFC0-AD86-68FFB4B4FFD7}"/>
              </a:ext>
            </a:extLst>
          </p:cNvPr>
          <p:cNvGrpSpPr/>
          <p:nvPr/>
        </p:nvGrpSpPr>
        <p:grpSpPr>
          <a:xfrm>
            <a:off x="7573" y="8799367"/>
            <a:ext cx="847772" cy="342937"/>
            <a:chOff x="6268882" y="1939718"/>
            <a:chExt cx="5807036" cy="2349031"/>
          </a:xfrm>
        </p:grpSpPr>
        <p:grpSp>
          <p:nvGrpSpPr>
            <p:cNvPr id="13" name="Google Shape;326;p2">
              <a:extLst>
                <a:ext uri="{FF2B5EF4-FFF2-40B4-BE49-F238E27FC236}">
                  <a16:creationId xmlns:a16="http://schemas.microsoft.com/office/drawing/2014/main" id="{AD1888A5-408F-4F82-183B-643ED4594887}"/>
                </a:ext>
              </a:extLst>
            </p:cNvPr>
            <p:cNvGrpSpPr/>
            <p:nvPr/>
          </p:nvGrpSpPr>
          <p:grpSpPr>
            <a:xfrm>
              <a:off x="6955499" y="1939718"/>
              <a:ext cx="4465425" cy="1683298"/>
              <a:chOff x="7881947" y="6752814"/>
              <a:chExt cx="5347407" cy="2015773"/>
            </a:xfrm>
          </p:grpSpPr>
          <p:sp>
            <p:nvSpPr>
              <p:cNvPr id="15" name="Google Shape;327;p2">
                <a:extLst>
                  <a:ext uri="{FF2B5EF4-FFF2-40B4-BE49-F238E27FC236}">
                    <a16:creationId xmlns:a16="http://schemas.microsoft.com/office/drawing/2014/main" id="{D215D455-370B-6A8A-F2A4-C6FED7082C3C}"/>
                  </a:ext>
                </a:extLst>
              </p:cNvPr>
              <p:cNvSpPr/>
              <p:nvPr/>
            </p:nvSpPr>
            <p:spPr>
              <a:xfrm>
                <a:off x="9659450" y="7570414"/>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6" name="Google Shape;328;p2">
                <a:extLst>
                  <a:ext uri="{FF2B5EF4-FFF2-40B4-BE49-F238E27FC236}">
                    <a16:creationId xmlns:a16="http://schemas.microsoft.com/office/drawing/2014/main" id="{F0FBAC36-57DE-7809-3EF1-0F41419D8E76}"/>
                  </a:ext>
                </a:extLst>
              </p:cNvPr>
              <p:cNvSpPr/>
              <p:nvPr/>
            </p:nvSpPr>
            <p:spPr>
              <a:xfrm>
                <a:off x="7881947" y="7530030"/>
                <a:ext cx="913646" cy="1033872"/>
              </a:xfrm>
              <a:custGeom>
                <a:avLst/>
                <a:gdLst/>
                <a:ahLst/>
                <a:cxnLst/>
                <a:rect l="l" t="t" r="r" b="b"/>
                <a:pathLst>
                  <a:path w="913646" h="1033871" extrusionOk="0">
                    <a:moveTo>
                      <a:pt x="372415" y="1029635"/>
                    </a:moveTo>
                    <a:cubicBezTo>
                      <a:pt x="314554" y="1022705"/>
                      <a:pt x="255307" y="1002264"/>
                      <a:pt x="207494" y="972814"/>
                    </a:cubicBezTo>
                    <a:cubicBezTo>
                      <a:pt x="174926" y="952718"/>
                      <a:pt x="114293" y="898669"/>
                      <a:pt x="114293" y="889314"/>
                    </a:cubicBezTo>
                    <a:cubicBezTo>
                      <a:pt x="114293" y="887581"/>
                      <a:pt x="112907" y="885849"/>
                      <a:pt x="111175" y="885849"/>
                    </a:cubicBezTo>
                    <a:cubicBezTo>
                      <a:pt x="108403" y="885849"/>
                      <a:pt x="85536" y="854667"/>
                      <a:pt x="66480" y="825217"/>
                    </a:cubicBezTo>
                    <a:cubicBezTo>
                      <a:pt x="47078" y="794727"/>
                      <a:pt x="17628" y="710881"/>
                      <a:pt x="12430" y="671037"/>
                    </a:cubicBezTo>
                    <a:cubicBezTo>
                      <a:pt x="11391" y="662375"/>
                      <a:pt x="8273" y="642972"/>
                      <a:pt x="5155" y="627728"/>
                    </a:cubicBezTo>
                    <a:cubicBezTo>
                      <a:pt x="-1775" y="588576"/>
                      <a:pt x="-1775" y="437515"/>
                      <a:pt x="5501" y="399056"/>
                    </a:cubicBezTo>
                    <a:cubicBezTo>
                      <a:pt x="8273" y="383811"/>
                      <a:pt x="12084" y="362330"/>
                      <a:pt x="13816" y="350897"/>
                    </a:cubicBezTo>
                    <a:cubicBezTo>
                      <a:pt x="17281" y="329069"/>
                      <a:pt x="25250" y="302044"/>
                      <a:pt x="40148" y="261507"/>
                    </a:cubicBezTo>
                    <a:cubicBezTo>
                      <a:pt x="49156" y="236907"/>
                      <a:pt x="72370" y="192559"/>
                      <a:pt x="81725" y="182165"/>
                    </a:cubicBezTo>
                    <a:cubicBezTo>
                      <a:pt x="84497" y="179393"/>
                      <a:pt x="86575" y="175582"/>
                      <a:pt x="86575" y="174542"/>
                    </a:cubicBezTo>
                    <a:cubicBezTo>
                      <a:pt x="86575" y="172117"/>
                      <a:pt x="86922" y="171424"/>
                      <a:pt x="113947" y="138856"/>
                    </a:cubicBezTo>
                    <a:cubicBezTo>
                      <a:pt x="127806" y="121532"/>
                      <a:pt x="160720" y="91389"/>
                      <a:pt x="181855" y="75798"/>
                    </a:cubicBezTo>
                    <a:cubicBezTo>
                      <a:pt x="209573" y="55703"/>
                      <a:pt x="256347" y="33182"/>
                      <a:pt x="293766" y="21748"/>
                    </a:cubicBezTo>
                    <a:cubicBezTo>
                      <a:pt x="386967" y="-6662"/>
                      <a:pt x="506499" y="-7355"/>
                      <a:pt x="606283" y="20362"/>
                    </a:cubicBezTo>
                    <a:cubicBezTo>
                      <a:pt x="646128" y="31450"/>
                      <a:pt x="691515" y="52238"/>
                      <a:pt x="733785" y="79609"/>
                    </a:cubicBezTo>
                    <a:cubicBezTo>
                      <a:pt x="741754" y="84806"/>
                      <a:pt x="748337" y="90696"/>
                      <a:pt x="748337" y="92429"/>
                    </a:cubicBezTo>
                    <a:cubicBezTo>
                      <a:pt x="748337" y="94507"/>
                      <a:pt x="750069" y="95893"/>
                      <a:pt x="752148" y="95893"/>
                    </a:cubicBezTo>
                    <a:cubicBezTo>
                      <a:pt x="756999" y="95893"/>
                      <a:pt x="807237" y="146132"/>
                      <a:pt x="807237" y="150982"/>
                    </a:cubicBezTo>
                    <a:cubicBezTo>
                      <a:pt x="807237" y="153061"/>
                      <a:pt x="808276" y="154794"/>
                      <a:pt x="810009" y="154794"/>
                    </a:cubicBezTo>
                    <a:cubicBezTo>
                      <a:pt x="811395" y="154794"/>
                      <a:pt x="816245" y="161030"/>
                      <a:pt x="821096" y="168652"/>
                    </a:cubicBezTo>
                    <a:cubicBezTo>
                      <a:pt x="825946" y="176275"/>
                      <a:pt x="830797" y="182511"/>
                      <a:pt x="832183" y="182511"/>
                    </a:cubicBezTo>
                    <a:cubicBezTo>
                      <a:pt x="833915" y="182511"/>
                      <a:pt x="834955" y="185630"/>
                      <a:pt x="834955" y="189441"/>
                    </a:cubicBezTo>
                    <a:cubicBezTo>
                      <a:pt x="834955" y="193252"/>
                      <a:pt x="835994" y="196370"/>
                      <a:pt x="837727" y="196370"/>
                    </a:cubicBezTo>
                    <a:cubicBezTo>
                      <a:pt x="840152" y="196370"/>
                      <a:pt x="852971" y="219930"/>
                      <a:pt x="866830" y="251806"/>
                    </a:cubicBezTo>
                    <a:cubicBezTo>
                      <a:pt x="885193" y="292689"/>
                      <a:pt x="901477" y="358519"/>
                      <a:pt x="907714" y="414647"/>
                    </a:cubicBezTo>
                    <a:cubicBezTo>
                      <a:pt x="913604" y="468697"/>
                      <a:pt x="916029" y="570213"/>
                      <a:pt x="911525" y="581993"/>
                    </a:cubicBezTo>
                    <a:lnTo>
                      <a:pt x="907714" y="591348"/>
                    </a:lnTo>
                    <a:lnTo>
                      <a:pt x="588960" y="591348"/>
                    </a:lnTo>
                    <a:lnTo>
                      <a:pt x="270206" y="591348"/>
                    </a:lnTo>
                    <a:lnTo>
                      <a:pt x="270206" y="611443"/>
                    </a:lnTo>
                    <a:cubicBezTo>
                      <a:pt x="270206" y="633964"/>
                      <a:pt x="283718" y="688360"/>
                      <a:pt x="294805" y="712267"/>
                    </a:cubicBezTo>
                    <a:cubicBezTo>
                      <a:pt x="305546" y="734787"/>
                      <a:pt x="324948" y="758347"/>
                      <a:pt x="351280" y="780868"/>
                    </a:cubicBezTo>
                    <a:cubicBezTo>
                      <a:pt x="359595" y="787798"/>
                      <a:pt x="391817" y="801656"/>
                      <a:pt x="410527" y="806161"/>
                    </a:cubicBezTo>
                    <a:cubicBezTo>
                      <a:pt x="456954" y="817248"/>
                      <a:pt x="518972" y="812397"/>
                      <a:pt x="551541" y="795420"/>
                    </a:cubicBezTo>
                    <a:cubicBezTo>
                      <a:pt x="558470" y="791955"/>
                      <a:pt x="566786" y="788837"/>
                      <a:pt x="569557" y="788837"/>
                    </a:cubicBezTo>
                    <a:cubicBezTo>
                      <a:pt x="574408" y="788837"/>
                      <a:pt x="587227" y="776710"/>
                      <a:pt x="626725" y="735827"/>
                    </a:cubicBezTo>
                    <a:cubicBezTo>
                      <a:pt x="652364" y="708802"/>
                      <a:pt x="657561" y="707763"/>
                      <a:pt x="786102" y="706377"/>
                    </a:cubicBezTo>
                    <a:lnTo>
                      <a:pt x="898359" y="705337"/>
                    </a:lnTo>
                    <a:lnTo>
                      <a:pt x="895934" y="713306"/>
                    </a:lnTo>
                    <a:cubicBezTo>
                      <a:pt x="894548" y="717810"/>
                      <a:pt x="892816" y="726126"/>
                      <a:pt x="891776" y="731669"/>
                    </a:cubicBezTo>
                    <a:cubicBezTo>
                      <a:pt x="887618" y="752804"/>
                      <a:pt x="853318" y="831107"/>
                      <a:pt x="841884" y="845312"/>
                    </a:cubicBezTo>
                    <a:cubicBezTo>
                      <a:pt x="840152" y="847737"/>
                      <a:pt x="831490" y="858824"/>
                      <a:pt x="822482" y="870258"/>
                    </a:cubicBezTo>
                    <a:cubicBezTo>
                      <a:pt x="803079" y="894857"/>
                      <a:pt x="770857" y="927426"/>
                      <a:pt x="765660" y="927426"/>
                    </a:cubicBezTo>
                    <a:cubicBezTo>
                      <a:pt x="763928" y="927426"/>
                      <a:pt x="762196" y="928812"/>
                      <a:pt x="762196" y="930544"/>
                    </a:cubicBezTo>
                    <a:cubicBezTo>
                      <a:pt x="762196" y="934355"/>
                      <a:pt x="729281" y="958608"/>
                      <a:pt x="724084" y="958608"/>
                    </a:cubicBezTo>
                    <a:cubicBezTo>
                      <a:pt x="722005" y="958608"/>
                      <a:pt x="720619" y="959994"/>
                      <a:pt x="720619" y="961726"/>
                    </a:cubicBezTo>
                    <a:cubicBezTo>
                      <a:pt x="720619" y="963459"/>
                      <a:pt x="714383" y="967616"/>
                      <a:pt x="706760" y="971081"/>
                    </a:cubicBezTo>
                    <a:cubicBezTo>
                      <a:pt x="699138" y="974546"/>
                      <a:pt x="692901" y="978357"/>
                      <a:pt x="692901" y="979743"/>
                    </a:cubicBezTo>
                    <a:cubicBezTo>
                      <a:pt x="692901" y="981129"/>
                      <a:pt x="689437" y="983554"/>
                      <a:pt x="685279" y="984594"/>
                    </a:cubicBezTo>
                    <a:cubicBezTo>
                      <a:pt x="680775" y="985979"/>
                      <a:pt x="671074" y="989791"/>
                      <a:pt x="663451" y="993255"/>
                    </a:cubicBezTo>
                    <a:cubicBezTo>
                      <a:pt x="639545" y="1003996"/>
                      <a:pt x="612520" y="1014044"/>
                      <a:pt x="607323" y="1014044"/>
                    </a:cubicBezTo>
                    <a:cubicBezTo>
                      <a:pt x="604551" y="1014044"/>
                      <a:pt x="591731" y="1017162"/>
                      <a:pt x="579258" y="1020627"/>
                    </a:cubicBezTo>
                    <a:cubicBezTo>
                      <a:pt x="531445" y="1034139"/>
                      <a:pt x="441709" y="1037950"/>
                      <a:pt x="372415" y="1029635"/>
                    </a:cubicBezTo>
                    <a:close/>
                    <a:moveTo>
                      <a:pt x="638505" y="400096"/>
                    </a:moveTo>
                    <a:cubicBezTo>
                      <a:pt x="636773" y="377575"/>
                      <a:pt x="625339" y="335652"/>
                      <a:pt x="614252" y="311745"/>
                    </a:cubicBezTo>
                    <a:cubicBezTo>
                      <a:pt x="604551" y="290610"/>
                      <a:pt x="579258" y="261507"/>
                      <a:pt x="560203" y="249380"/>
                    </a:cubicBezTo>
                    <a:cubicBezTo>
                      <a:pt x="552927" y="244876"/>
                      <a:pt x="535257" y="237254"/>
                      <a:pt x="521051" y="232403"/>
                    </a:cubicBezTo>
                    <a:cubicBezTo>
                      <a:pt x="485018" y="220623"/>
                      <a:pt x="427504" y="220623"/>
                      <a:pt x="392857" y="232057"/>
                    </a:cubicBezTo>
                    <a:cubicBezTo>
                      <a:pt x="367911" y="240026"/>
                      <a:pt x="343311" y="253192"/>
                      <a:pt x="338461" y="261160"/>
                    </a:cubicBezTo>
                    <a:cubicBezTo>
                      <a:pt x="337075" y="263586"/>
                      <a:pt x="333956" y="265665"/>
                      <a:pt x="331531" y="265665"/>
                    </a:cubicBezTo>
                    <a:cubicBezTo>
                      <a:pt x="326680" y="266011"/>
                      <a:pt x="303120" y="295808"/>
                      <a:pt x="293419" y="313824"/>
                    </a:cubicBezTo>
                    <a:cubicBezTo>
                      <a:pt x="283718" y="332534"/>
                      <a:pt x="270206" y="382772"/>
                      <a:pt x="270206" y="401481"/>
                    </a:cubicBezTo>
                    <a:lnTo>
                      <a:pt x="270206" y="418112"/>
                    </a:lnTo>
                    <a:lnTo>
                      <a:pt x="455222" y="418112"/>
                    </a:lnTo>
                    <a:lnTo>
                      <a:pt x="639891" y="418112"/>
                    </a:lnTo>
                    <a:lnTo>
                      <a:pt x="638505" y="400096"/>
                    </a:ln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0" name="Google Shape;329;p2">
                <a:extLst>
                  <a:ext uri="{FF2B5EF4-FFF2-40B4-BE49-F238E27FC236}">
                    <a16:creationId xmlns:a16="http://schemas.microsoft.com/office/drawing/2014/main" id="{D009265B-5B4F-08FC-B3AE-4DCB8D363DC4}"/>
                  </a:ext>
                </a:extLst>
              </p:cNvPr>
              <p:cNvSpPr/>
              <p:nvPr/>
            </p:nvSpPr>
            <p:spPr>
              <a:xfrm>
                <a:off x="8845096" y="7530686"/>
                <a:ext cx="878306" cy="1033525"/>
              </a:xfrm>
              <a:custGeom>
                <a:avLst/>
                <a:gdLst/>
                <a:ahLst/>
                <a:cxnLst/>
                <a:rect l="l" t="t" r="r" b="b"/>
                <a:pathLst>
                  <a:path w="878306" h="1033525" extrusionOk="0">
                    <a:moveTo>
                      <a:pt x="332613" y="1028979"/>
                    </a:moveTo>
                    <a:cubicBezTo>
                      <a:pt x="288265" y="1024821"/>
                      <a:pt x="245995" y="1016159"/>
                      <a:pt x="220356" y="1006112"/>
                    </a:cubicBezTo>
                    <a:cubicBezTo>
                      <a:pt x="211001" y="1002300"/>
                      <a:pt x="201647" y="999529"/>
                      <a:pt x="199568" y="999529"/>
                    </a:cubicBezTo>
                    <a:cubicBezTo>
                      <a:pt x="194371" y="999529"/>
                      <a:pt x="138242" y="970771"/>
                      <a:pt x="124037" y="960724"/>
                    </a:cubicBezTo>
                    <a:cubicBezTo>
                      <a:pt x="107060" y="948597"/>
                      <a:pt x="55436" y="898012"/>
                      <a:pt x="55436" y="893162"/>
                    </a:cubicBezTo>
                    <a:cubicBezTo>
                      <a:pt x="55436" y="890736"/>
                      <a:pt x="53357" y="887618"/>
                      <a:pt x="50931" y="886232"/>
                    </a:cubicBezTo>
                    <a:cubicBezTo>
                      <a:pt x="46081" y="883461"/>
                      <a:pt x="32915" y="859208"/>
                      <a:pt x="22867" y="834954"/>
                    </a:cubicBezTo>
                    <a:cubicBezTo>
                      <a:pt x="10048" y="804119"/>
                      <a:pt x="0" y="752494"/>
                      <a:pt x="0" y="718193"/>
                    </a:cubicBezTo>
                    <a:lnTo>
                      <a:pt x="0" y="684239"/>
                    </a:lnTo>
                    <a:lnTo>
                      <a:pt x="128195" y="684239"/>
                    </a:lnTo>
                    <a:lnTo>
                      <a:pt x="256389" y="684239"/>
                    </a:lnTo>
                    <a:lnTo>
                      <a:pt x="258468" y="693940"/>
                    </a:lnTo>
                    <a:cubicBezTo>
                      <a:pt x="269902" y="746951"/>
                      <a:pt x="275792" y="760117"/>
                      <a:pt x="299698" y="782984"/>
                    </a:cubicBezTo>
                    <a:cubicBezTo>
                      <a:pt x="317022" y="799961"/>
                      <a:pt x="341968" y="812434"/>
                      <a:pt x="377654" y="822482"/>
                    </a:cubicBezTo>
                    <a:cubicBezTo>
                      <a:pt x="398789" y="828372"/>
                      <a:pt x="413341" y="829757"/>
                      <a:pt x="454571" y="829757"/>
                    </a:cubicBezTo>
                    <a:cubicBezTo>
                      <a:pt x="499266" y="829757"/>
                      <a:pt x="508967" y="828718"/>
                      <a:pt x="531488" y="821442"/>
                    </a:cubicBezTo>
                    <a:cubicBezTo>
                      <a:pt x="574104" y="807583"/>
                      <a:pt x="599396" y="787488"/>
                      <a:pt x="608751" y="761156"/>
                    </a:cubicBezTo>
                    <a:cubicBezTo>
                      <a:pt x="618106" y="733785"/>
                      <a:pt x="613255" y="714729"/>
                      <a:pt x="591081" y="693594"/>
                    </a:cubicBezTo>
                    <a:cubicBezTo>
                      <a:pt x="577915" y="681121"/>
                      <a:pt x="540496" y="659986"/>
                      <a:pt x="531834" y="659986"/>
                    </a:cubicBezTo>
                    <a:cubicBezTo>
                      <a:pt x="529409" y="659986"/>
                      <a:pt x="520747" y="657214"/>
                      <a:pt x="512432" y="653403"/>
                    </a:cubicBezTo>
                    <a:cubicBezTo>
                      <a:pt x="504117" y="649939"/>
                      <a:pt x="477785" y="643702"/>
                      <a:pt x="453878" y="639544"/>
                    </a:cubicBezTo>
                    <a:cubicBezTo>
                      <a:pt x="429972" y="635040"/>
                      <a:pt x="399829" y="628804"/>
                      <a:pt x="386316" y="624993"/>
                    </a:cubicBezTo>
                    <a:cubicBezTo>
                      <a:pt x="373150" y="621528"/>
                      <a:pt x="349590" y="615291"/>
                      <a:pt x="334345" y="611480"/>
                    </a:cubicBezTo>
                    <a:cubicBezTo>
                      <a:pt x="248767" y="589306"/>
                      <a:pt x="213080" y="575447"/>
                      <a:pt x="136856" y="535949"/>
                    </a:cubicBezTo>
                    <a:cubicBezTo>
                      <a:pt x="123344" y="528673"/>
                      <a:pt x="61326" y="467001"/>
                      <a:pt x="55089" y="453835"/>
                    </a:cubicBezTo>
                    <a:cubicBezTo>
                      <a:pt x="51971" y="448292"/>
                      <a:pt x="48160" y="440323"/>
                      <a:pt x="46081" y="436512"/>
                    </a:cubicBezTo>
                    <a:cubicBezTo>
                      <a:pt x="26332" y="400479"/>
                      <a:pt x="18017" y="341925"/>
                      <a:pt x="24253" y="284757"/>
                    </a:cubicBezTo>
                    <a:cubicBezTo>
                      <a:pt x="28411" y="245952"/>
                      <a:pt x="36033" y="218235"/>
                      <a:pt x="49892" y="188785"/>
                    </a:cubicBezTo>
                    <a:cubicBezTo>
                      <a:pt x="61672" y="164185"/>
                      <a:pt x="76570" y="140278"/>
                      <a:pt x="80035" y="140278"/>
                    </a:cubicBezTo>
                    <a:cubicBezTo>
                      <a:pt x="81767" y="140278"/>
                      <a:pt x="83153" y="137853"/>
                      <a:pt x="83153" y="135081"/>
                    </a:cubicBezTo>
                    <a:cubicBezTo>
                      <a:pt x="83153" y="132310"/>
                      <a:pt x="86272" y="128152"/>
                      <a:pt x="90083" y="125727"/>
                    </a:cubicBezTo>
                    <a:cubicBezTo>
                      <a:pt x="93894" y="123301"/>
                      <a:pt x="97012" y="119837"/>
                      <a:pt x="97012" y="118451"/>
                    </a:cubicBezTo>
                    <a:cubicBezTo>
                      <a:pt x="97012" y="114293"/>
                      <a:pt x="116415" y="95237"/>
                      <a:pt x="120572" y="95237"/>
                    </a:cubicBezTo>
                    <a:cubicBezTo>
                      <a:pt x="122305" y="95237"/>
                      <a:pt x="124730" y="93158"/>
                      <a:pt x="125769" y="90733"/>
                    </a:cubicBezTo>
                    <a:cubicBezTo>
                      <a:pt x="128195" y="84496"/>
                      <a:pt x="163881" y="60590"/>
                      <a:pt x="196103" y="43959"/>
                    </a:cubicBezTo>
                    <a:cubicBezTo>
                      <a:pt x="217931" y="32526"/>
                      <a:pt x="280642" y="12084"/>
                      <a:pt x="292769" y="12084"/>
                    </a:cubicBezTo>
                    <a:cubicBezTo>
                      <a:pt x="296580" y="12084"/>
                      <a:pt x="311478" y="9312"/>
                      <a:pt x="325684" y="6194"/>
                    </a:cubicBezTo>
                    <a:cubicBezTo>
                      <a:pt x="364142" y="-2121"/>
                      <a:pt x="473281" y="-2121"/>
                      <a:pt x="528370" y="6540"/>
                    </a:cubicBezTo>
                    <a:cubicBezTo>
                      <a:pt x="602168" y="17974"/>
                      <a:pt x="664187" y="40495"/>
                      <a:pt x="712000" y="72716"/>
                    </a:cubicBezTo>
                    <a:cubicBezTo>
                      <a:pt x="729670" y="84843"/>
                      <a:pt x="776097" y="127459"/>
                      <a:pt x="776097" y="131617"/>
                    </a:cubicBezTo>
                    <a:cubicBezTo>
                      <a:pt x="776097" y="132656"/>
                      <a:pt x="781641" y="140625"/>
                      <a:pt x="788570" y="149633"/>
                    </a:cubicBezTo>
                    <a:cubicBezTo>
                      <a:pt x="802429" y="167996"/>
                      <a:pt x="827721" y="219274"/>
                      <a:pt x="831879" y="237291"/>
                    </a:cubicBezTo>
                    <a:cubicBezTo>
                      <a:pt x="833265" y="243874"/>
                      <a:pt x="836730" y="258079"/>
                      <a:pt x="839848" y="268473"/>
                    </a:cubicBezTo>
                    <a:cubicBezTo>
                      <a:pt x="842966" y="278867"/>
                      <a:pt x="845391" y="297923"/>
                      <a:pt x="845391" y="311089"/>
                    </a:cubicBezTo>
                    <a:lnTo>
                      <a:pt x="845391" y="334303"/>
                    </a:lnTo>
                    <a:lnTo>
                      <a:pt x="754616" y="334303"/>
                    </a:lnTo>
                    <a:cubicBezTo>
                      <a:pt x="681510" y="333956"/>
                      <a:pt x="660722" y="332917"/>
                      <a:pt x="649635" y="328759"/>
                    </a:cubicBezTo>
                    <a:cubicBezTo>
                      <a:pt x="642012" y="325987"/>
                      <a:pt x="632658" y="322523"/>
                      <a:pt x="629193" y="321483"/>
                    </a:cubicBezTo>
                    <a:cubicBezTo>
                      <a:pt x="625382" y="320097"/>
                      <a:pt x="619145" y="316979"/>
                      <a:pt x="615334" y="313861"/>
                    </a:cubicBezTo>
                    <a:cubicBezTo>
                      <a:pt x="604593" y="305546"/>
                      <a:pt x="578608" y="277828"/>
                      <a:pt x="578608" y="274363"/>
                    </a:cubicBezTo>
                    <a:cubicBezTo>
                      <a:pt x="578608" y="270205"/>
                      <a:pt x="545000" y="237291"/>
                      <a:pt x="540496" y="237291"/>
                    </a:cubicBezTo>
                    <a:cubicBezTo>
                      <a:pt x="538764" y="237291"/>
                      <a:pt x="537031" y="235905"/>
                      <a:pt x="537031" y="234172"/>
                    </a:cubicBezTo>
                    <a:cubicBezTo>
                      <a:pt x="537031" y="232440"/>
                      <a:pt x="524905" y="226203"/>
                      <a:pt x="510007" y="220660"/>
                    </a:cubicBezTo>
                    <a:cubicBezTo>
                      <a:pt x="489218" y="212345"/>
                      <a:pt x="475359" y="209573"/>
                      <a:pt x="446949" y="207840"/>
                    </a:cubicBezTo>
                    <a:cubicBezTo>
                      <a:pt x="404333" y="205415"/>
                      <a:pt x="355480" y="209573"/>
                      <a:pt x="339542" y="217888"/>
                    </a:cubicBezTo>
                    <a:cubicBezTo>
                      <a:pt x="333306" y="221006"/>
                      <a:pt x="326377" y="223432"/>
                      <a:pt x="324298" y="223432"/>
                    </a:cubicBezTo>
                    <a:cubicBezTo>
                      <a:pt x="317022" y="223432"/>
                      <a:pt x="298659" y="242488"/>
                      <a:pt x="291036" y="258079"/>
                    </a:cubicBezTo>
                    <a:cubicBezTo>
                      <a:pt x="280989" y="277481"/>
                      <a:pt x="279949" y="299309"/>
                      <a:pt x="288611" y="308664"/>
                    </a:cubicBezTo>
                    <a:cubicBezTo>
                      <a:pt x="304549" y="325987"/>
                      <a:pt x="317368" y="337767"/>
                      <a:pt x="320487" y="337767"/>
                    </a:cubicBezTo>
                    <a:cubicBezTo>
                      <a:pt x="322565" y="337767"/>
                      <a:pt x="327762" y="340886"/>
                      <a:pt x="332613" y="344697"/>
                    </a:cubicBezTo>
                    <a:cubicBezTo>
                      <a:pt x="337464" y="348508"/>
                      <a:pt x="343700" y="351626"/>
                      <a:pt x="346472" y="351626"/>
                    </a:cubicBezTo>
                    <a:cubicBezTo>
                      <a:pt x="349244" y="351626"/>
                      <a:pt x="357905" y="354745"/>
                      <a:pt x="365528" y="358556"/>
                    </a:cubicBezTo>
                    <a:cubicBezTo>
                      <a:pt x="373150" y="362367"/>
                      <a:pt x="381812" y="365139"/>
                      <a:pt x="384930" y="365485"/>
                    </a:cubicBezTo>
                    <a:cubicBezTo>
                      <a:pt x="388049" y="365485"/>
                      <a:pt x="396364" y="367910"/>
                      <a:pt x="403640" y="370682"/>
                    </a:cubicBezTo>
                    <a:cubicBezTo>
                      <a:pt x="410569" y="373800"/>
                      <a:pt x="422696" y="377612"/>
                      <a:pt x="430665" y="378998"/>
                    </a:cubicBezTo>
                    <a:cubicBezTo>
                      <a:pt x="438633" y="380730"/>
                      <a:pt x="466351" y="387659"/>
                      <a:pt x="492337" y="394589"/>
                    </a:cubicBezTo>
                    <a:cubicBezTo>
                      <a:pt x="518322" y="401518"/>
                      <a:pt x="543961" y="407062"/>
                      <a:pt x="549504" y="407062"/>
                    </a:cubicBezTo>
                    <a:cubicBezTo>
                      <a:pt x="555048" y="407062"/>
                      <a:pt x="568907" y="409834"/>
                      <a:pt x="580340" y="413645"/>
                    </a:cubicBezTo>
                    <a:cubicBezTo>
                      <a:pt x="591774" y="417109"/>
                      <a:pt x="611523" y="423346"/>
                      <a:pt x="624342" y="427504"/>
                    </a:cubicBezTo>
                    <a:cubicBezTo>
                      <a:pt x="637162" y="431315"/>
                      <a:pt x="649288" y="434780"/>
                      <a:pt x="651367" y="434780"/>
                    </a:cubicBezTo>
                    <a:cubicBezTo>
                      <a:pt x="653446" y="434780"/>
                      <a:pt x="661761" y="437898"/>
                      <a:pt x="669384" y="441709"/>
                    </a:cubicBezTo>
                    <a:cubicBezTo>
                      <a:pt x="677353" y="445520"/>
                      <a:pt x="686014" y="448638"/>
                      <a:pt x="688786" y="448638"/>
                    </a:cubicBezTo>
                    <a:cubicBezTo>
                      <a:pt x="691558" y="448638"/>
                      <a:pt x="697794" y="450717"/>
                      <a:pt x="702645" y="453489"/>
                    </a:cubicBezTo>
                    <a:cubicBezTo>
                      <a:pt x="707842" y="456261"/>
                      <a:pt x="723087" y="463537"/>
                      <a:pt x="736253" y="469773"/>
                    </a:cubicBezTo>
                    <a:cubicBezTo>
                      <a:pt x="785798" y="492987"/>
                      <a:pt x="827721" y="528673"/>
                      <a:pt x="845045" y="562281"/>
                    </a:cubicBezTo>
                    <a:cubicBezTo>
                      <a:pt x="847470" y="567478"/>
                      <a:pt x="851628" y="574061"/>
                      <a:pt x="854053" y="576833"/>
                    </a:cubicBezTo>
                    <a:cubicBezTo>
                      <a:pt x="856825" y="579605"/>
                      <a:pt x="863061" y="594503"/>
                      <a:pt x="868605" y="609748"/>
                    </a:cubicBezTo>
                    <a:cubicBezTo>
                      <a:pt x="877960" y="636426"/>
                      <a:pt x="878306" y="639891"/>
                      <a:pt x="878306" y="703295"/>
                    </a:cubicBezTo>
                    <a:cubicBezTo>
                      <a:pt x="877960" y="762195"/>
                      <a:pt x="877267" y="771897"/>
                      <a:pt x="869991" y="795110"/>
                    </a:cubicBezTo>
                    <a:cubicBezTo>
                      <a:pt x="862715" y="818670"/>
                      <a:pt x="847124" y="853664"/>
                      <a:pt x="834651" y="874452"/>
                    </a:cubicBezTo>
                    <a:cubicBezTo>
                      <a:pt x="823217" y="893162"/>
                      <a:pt x="775751" y="944093"/>
                      <a:pt x="769168" y="944093"/>
                    </a:cubicBezTo>
                    <a:cubicBezTo>
                      <a:pt x="767435" y="944093"/>
                      <a:pt x="764663" y="946172"/>
                      <a:pt x="763278" y="948597"/>
                    </a:cubicBezTo>
                    <a:cubicBezTo>
                      <a:pt x="755655" y="960724"/>
                      <a:pt x="695716" y="990867"/>
                      <a:pt x="652753" y="1004033"/>
                    </a:cubicBezTo>
                    <a:cubicBezTo>
                      <a:pt x="566828" y="1031058"/>
                      <a:pt x="444870" y="1040412"/>
                      <a:pt x="332613" y="1028979"/>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1" name="Google Shape;330;p2">
                <a:extLst>
                  <a:ext uri="{FF2B5EF4-FFF2-40B4-BE49-F238E27FC236}">
                    <a16:creationId xmlns:a16="http://schemas.microsoft.com/office/drawing/2014/main" id="{69DB3528-10DA-45C9-FDB8-5F6BFEDFF946}"/>
                  </a:ext>
                </a:extLst>
              </p:cNvPr>
              <p:cNvSpPr/>
              <p:nvPr/>
            </p:nvSpPr>
            <p:spPr>
              <a:xfrm>
                <a:off x="10157656" y="6752814"/>
                <a:ext cx="1308971" cy="2015773"/>
              </a:xfrm>
              <a:custGeom>
                <a:avLst/>
                <a:gdLst/>
                <a:ahLst/>
                <a:cxnLst/>
                <a:rect l="l" t="t" r="r" b="b"/>
                <a:pathLst>
                  <a:path w="1308970" h="2015773" extrusionOk="0">
                    <a:moveTo>
                      <a:pt x="423264" y="2012308"/>
                    </a:moveTo>
                    <a:cubicBezTo>
                      <a:pt x="423264" y="2009883"/>
                      <a:pt x="426729" y="2002261"/>
                      <a:pt x="430886" y="1995678"/>
                    </a:cubicBezTo>
                    <a:cubicBezTo>
                      <a:pt x="435044" y="1989095"/>
                      <a:pt x="441280" y="1979047"/>
                      <a:pt x="444745" y="1973157"/>
                    </a:cubicBezTo>
                    <a:cubicBezTo>
                      <a:pt x="455139" y="1955487"/>
                      <a:pt x="509882" y="1843923"/>
                      <a:pt x="509882" y="1840112"/>
                    </a:cubicBezTo>
                    <a:cubicBezTo>
                      <a:pt x="509882" y="1838033"/>
                      <a:pt x="513000" y="1831104"/>
                      <a:pt x="516811" y="1824174"/>
                    </a:cubicBezTo>
                    <a:cubicBezTo>
                      <a:pt x="520622" y="1817245"/>
                      <a:pt x="523741" y="1810315"/>
                      <a:pt x="523741" y="1808237"/>
                    </a:cubicBezTo>
                    <a:cubicBezTo>
                      <a:pt x="523741" y="1806158"/>
                      <a:pt x="526166" y="1799575"/>
                      <a:pt x="528938" y="1793685"/>
                    </a:cubicBezTo>
                    <a:cubicBezTo>
                      <a:pt x="535521" y="1779133"/>
                      <a:pt x="544183" y="1755226"/>
                      <a:pt x="549726" y="1735824"/>
                    </a:cubicBezTo>
                    <a:cubicBezTo>
                      <a:pt x="552151" y="1727162"/>
                      <a:pt x="556309" y="1713996"/>
                      <a:pt x="559427" y="1706374"/>
                    </a:cubicBezTo>
                    <a:cubicBezTo>
                      <a:pt x="580909" y="1648167"/>
                      <a:pt x="604815" y="1537642"/>
                      <a:pt x="613823" y="1455182"/>
                    </a:cubicBezTo>
                    <a:cubicBezTo>
                      <a:pt x="621446" y="1388313"/>
                      <a:pt x="622139" y="1284025"/>
                      <a:pt x="615902" y="1220274"/>
                    </a:cubicBezTo>
                    <a:cubicBezTo>
                      <a:pt x="608280" y="1146475"/>
                      <a:pt x="587838" y="1040801"/>
                      <a:pt x="574672" y="1008233"/>
                    </a:cubicBezTo>
                    <a:cubicBezTo>
                      <a:pt x="572940" y="1003382"/>
                      <a:pt x="568436" y="990217"/>
                      <a:pt x="564971" y="978783"/>
                    </a:cubicBezTo>
                    <a:cubicBezTo>
                      <a:pt x="557695" y="953491"/>
                      <a:pt x="549380" y="930623"/>
                      <a:pt x="542797" y="915725"/>
                    </a:cubicBezTo>
                    <a:cubicBezTo>
                      <a:pt x="540025" y="909835"/>
                      <a:pt x="537600" y="903252"/>
                      <a:pt x="537600" y="901173"/>
                    </a:cubicBezTo>
                    <a:cubicBezTo>
                      <a:pt x="537600" y="899094"/>
                      <a:pt x="534135" y="890779"/>
                      <a:pt x="530324" y="882810"/>
                    </a:cubicBezTo>
                    <a:cubicBezTo>
                      <a:pt x="526166" y="874495"/>
                      <a:pt x="519929" y="860983"/>
                      <a:pt x="515772" y="852321"/>
                    </a:cubicBezTo>
                    <a:cubicBezTo>
                      <a:pt x="511961" y="843659"/>
                      <a:pt x="507803" y="834304"/>
                      <a:pt x="506417" y="831532"/>
                    </a:cubicBezTo>
                    <a:cubicBezTo>
                      <a:pt x="505031" y="828761"/>
                      <a:pt x="501913" y="822524"/>
                      <a:pt x="499488" y="817674"/>
                    </a:cubicBezTo>
                    <a:cubicBezTo>
                      <a:pt x="497062" y="812823"/>
                      <a:pt x="493251" y="805894"/>
                      <a:pt x="491519" y="802082"/>
                    </a:cubicBezTo>
                    <a:cubicBezTo>
                      <a:pt x="480085" y="779562"/>
                      <a:pt x="463455" y="749419"/>
                      <a:pt x="459990" y="744914"/>
                    </a:cubicBezTo>
                    <a:cubicBezTo>
                      <a:pt x="457565" y="742143"/>
                      <a:pt x="453753" y="735560"/>
                      <a:pt x="450982" y="730363"/>
                    </a:cubicBezTo>
                    <a:cubicBezTo>
                      <a:pt x="448556" y="724819"/>
                      <a:pt x="445092" y="720661"/>
                      <a:pt x="443359" y="720661"/>
                    </a:cubicBezTo>
                    <a:cubicBezTo>
                      <a:pt x="441973" y="720661"/>
                      <a:pt x="440587" y="717543"/>
                      <a:pt x="440587" y="714078"/>
                    </a:cubicBezTo>
                    <a:cubicBezTo>
                      <a:pt x="440587" y="710267"/>
                      <a:pt x="439202" y="706803"/>
                      <a:pt x="437816" y="706110"/>
                    </a:cubicBezTo>
                    <a:cubicBezTo>
                      <a:pt x="434697" y="705070"/>
                      <a:pt x="412870" y="672848"/>
                      <a:pt x="412870" y="669730"/>
                    </a:cubicBezTo>
                    <a:cubicBezTo>
                      <a:pt x="412870" y="667998"/>
                      <a:pt x="400743" y="652753"/>
                      <a:pt x="386884" y="636469"/>
                    </a:cubicBezTo>
                    <a:cubicBezTo>
                      <a:pt x="384113" y="633351"/>
                      <a:pt x="381687" y="629539"/>
                      <a:pt x="381687" y="628500"/>
                    </a:cubicBezTo>
                    <a:cubicBezTo>
                      <a:pt x="381687" y="626768"/>
                      <a:pt x="329023" y="560591"/>
                      <a:pt x="319669" y="550197"/>
                    </a:cubicBezTo>
                    <a:cubicBezTo>
                      <a:pt x="316550" y="547079"/>
                      <a:pt x="306503" y="535645"/>
                      <a:pt x="296802" y="524558"/>
                    </a:cubicBezTo>
                    <a:cubicBezTo>
                      <a:pt x="261808" y="483328"/>
                      <a:pt x="142275" y="367260"/>
                      <a:pt x="135346" y="367260"/>
                    </a:cubicBezTo>
                    <a:cubicBezTo>
                      <a:pt x="133613" y="367260"/>
                      <a:pt x="130842" y="364142"/>
                      <a:pt x="128763" y="360331"/>
                    </a:cubicBezTo>
                    <a:cubicBezTo>
                      <a:pt x="126684" y="356520"/>
                      <a:pt x="122873" y="353401"/>
                      <a:pt x="120101" y="353401"/>
                    </a:cubicBezTo>
                    <a:cubicBezTo>
                      <a:pt x="117329" y="353401"/>
                      <a:pt x="114904" y="352015"/>
                      <a:pt x="114904" y="350630"/>
                    </a:cubicBezTo>
                    <a:cubicBezTo>
                      <a:pt x="114904" y="347165"/>
                      <a:pt x="49767" y="294501"/>
                      <a:pt x="45609" y="294501"/>
                    </a:cubicBezTo>
                    <a:cubicBezTo>
                      <a:pt x="43531" y="294501"/>
                      <a:pt x="42145" y="293115"/>
                      <a:pt x="42145" y="291729"/>
                    </a:cubicBezTo>
                    <a:cubicBezTo>
                      <a:pt x="42145" y="290343"/>
                      <a:pt x="32790" y="282375"/>
                      <a:pt x="21356" y="274406"/>
                    </a:cubicBezTo>
                    <a:cubicBezTo>
                      <a:pt x="-6708" y="254657"/>
                      <a:pt x="-7054" y="247034"/>
                      <a:pt x="19971" y="258468"/>
                    </a:cubicBezTo>
                    <a:cubicBezTo>
                      <a:pt x="27593" y="261586"/>
                      <a:pt x="38334" y="265397"/>
                      <a:pt x="43877" y="267130"/>
                    </a:cubicBezTo>
                    <a:cubicBezTo>
                      <a:pt x="55311" y="269902"/>
                      <a:pt x="91690" y="282721"/>
                      <a:pt x="102777" y="287572"/>
                    </a:cubicBezTo>
                    <a:cubicBezTo>
                      <a:pt x="106589" y="288958"/>
                      <a:pt x="121487" y="295540"/>
                      <a:pt x="135692" y="301431"/>
                    </a:cubicBezTo>
                    <a:cubicBezTo>
                      <a:pt x="175190" y="318408"/>
                      <a:pt x="198404" y="329148"/>
                      <a:pt x="211223" y="335731"/>
                    </a:cubicBezTo>
                    <a:cubicBezTo>
                      <a:pt x="214341" y="337810"/>
                      <a:pt x="225775" y="343354"/>
                      <a:pt x="236169" y="348551"/>
                    </a:cubicBezTo>
                    <a:cubicBezTo>
                      <a:pt x="246563" y="353401"/>
                      <a:pt x="263194" y="362063"/>
                      <a:pt x="272549" y="367260"/>
                    </a:cubicBezTo>
                    <a:cubicBezTo>
                      <a:pt x="282250" y="372804"/>
                      <a:pt x="294723" y="379733"/>
                      <a:pt x="300266" y="382505"/>
                    </a:cubicBezTo>
                    <a:cubicBezTo>
                      <a:pt x="306156" y="385623"/>
                      <a:pt x="316204" y="391513"/>
                      <a:pt x="322787" y="395671"/>
                    </a:cubicBezTo>
                    <a:cubicBezTo>
                      <a:pt x="329370" y="399482"/>
                      <a:pt x="338032" y="404679"/>
                      <a:pt x="341843" y="406758"/>
                    </a:cubicBezTo>
                    <a:cubicBezTo>
                      <a:pt x="358474" y="416113"/>
                      <a:pt x="379955" y="431011"/>
                      <a:pt x="380994" y="433436"/>
                    </a:cubicBezTo>
                    <a:cubicBezTo>
                      <a:pt x="381687" y="435169"/>
                      <a:pt x="383420" y="436555"/>
                      <a:pt x="385152" y="436555"/>
                    </a:cubicBezTo>
                    <a:cubicBezTo>
                      <a:pt x="388270" y="436555"/>
                      <a:pt x="432272" y="464619"/>
                      <a:pt x="440241" y="471548"/>
                    </a:cubicBezTo>
                    <a:cubicBezTo>
                      <a:pt x="443013" y="473973"/>
                      <a:pt x="453060" y="481249"/>
                      <a:pt x="462762" y="487832"/>
                    </a:cubicBezTo>
                    <a:cubicBezTo>
                      <a:pt x="472463" y="494762"/>
                      <a:pt x="481818" y="502038"/>
                      <a:pt x="483203" y="504809"/>
                    </a:cubicBezTo>
                    <a:cubicBezTo>
                      <a:pt x="484589" y="507235"/>
                      <a:pt x="488054" y="509314"/>
                      <a:pt x="490826" y="509314"/>
                    </a:cubicBezTo>
                    <a:cubicBezTo>
                      <a:pt x="493251" y="509314"/>
                      <a:pt x="496023" y="510699"/>
                      <a:pt x="496716" y="512085"/>
                    </a:cubicBezTo>
                    <a:cubicBezTo>
                      <a:pt x="497409" y="513818"/>
                      <a:pt x="506764" y="521787"/>
                      <a:pt x="517851" y="529755"/>
                    </a:cubicBezTo>
                    <a:cubicBezTo>
                      <a:pt x="528591" y="538071"/>
                      <a:pt x="537600" y="546040"/>
                      <a:pt x="537600" y="547772"/>
                    </a:cubicBezTo>
                    <a:cubicBezTo>
                      <a:pt x="537600" y="549504"/>
                      <a:pt x="539678" y="550890"/>
                      <a:pt x="542104" y="550890"/>
                    </a:cubicBezTo>
                    <a:cubicBezTo>
                      <a:pt x="544529" y="550890"/>
                      <a:pt x="549033" y="553662"/>
                      <a:pt x="552151" y="557127"/>
                    </a:cubicBezTo>
                    <a:cubicBezTo>
                      <a:pt x="555270" y="560245"/>
                      <a:pt x="560120" y="564749"/>
                      <a:pt x="562546" y="566828"/>
                    </a:cubicBezTo>
                    <a:cubicBezTo>
                      <a:pt x="625950" y="617413"/>
                      <a:pt x="733010" y="722047"/>
                      <a:pt x="799186" y="798271"/>
                    </a:cubicBezTo>
                    <a:cubicBezTo>
                      <a:pt x="841109" y="846777"/>
                      <a:pt x="836258" y="840541"/>
                      <a:pt x="856007" y="866873"/>
                    </a:cubicBezTo>
                    <a:cubicBezTo>
                      <a:pt x="864323" y="877960"/>
                      <a:pt x="872291" y="886968"/>
                      <a:pt x="874024" y="886968"/>
                    </a:cubicBezTo>
                    <a:cubicBezTo>
                      <a:pt x="875756" y="886968"/>
                      <a:pt x="877142" y="889047"/>
                      <a:pt x="877142" y="891472"/>
                    </a:cubicBezTo>
                    <a:cubicBezTo>
                      <a:pt x="877142" y="894244"/>
                      <a:pt x="880260" y="899094"/>
                      <a:pt x="884071" y="902559"/>
                    </a:cubicBezTo>
                    <a:cubicBezTo>
                      <a:pt x="887883" y="906024"/>
                      <a:pt x="891001" y="910182"/>
                      <a:pt x="891001" y="911914"/>
                    </a:cubicBezTo>
                    <a:cubicBezTo>
                      <a:pt x="891001" y="913646"/>
                      <a:pt x="894466" y="918843"/>
                      <a:pt x="898970" y="923347"/>
                    </a:cubicBezTo>
                    <a:lnTo>
                      <a:pt x="906592" y="931663"/>
                    </a:lnTo>
                    <a:lnTo>
                      <a:pt x="925648" y="909489"/>
                    </a:lnTo>
                    <a:cubicBezTo>
                      <a:pt x="936042" y="897016"/>
                      <a:pt x="945743" y="886968"/>
                      <a:pt x="947129" y="886968"/>
                    </a:cubicBezTo>
                    <a:cubicBezTo>
                      <a:pt x="948515" y="886968"/>
                      <a:pt x="949901" y="884543"/>
                      <a:pt x="949901" y="881771"/>
                    </a:cubicBezTo>
                    <a:cubicBezTo>
                      <a:pt x="949901" y="878999"/>
                      <a:pt x="953019" y="875188"/>
                      <a:pt x="956831" y="873109"/>
                    </a:cubicBezTo>
                    <a:cubicBezTo>
                      <a:pt x="960642" y="871030"/>
                      <a:pt x="963760" y="867219"/>
                      <a:pt x="963760" y="864447"/>
                    </a:cubicBezTo>
                    <a:cubicBezTo>
                      <a:pt x="963760" y="862022"/>
                      <a:pt x="964799" y="859250"/>
                      <a:pt x="966532" y="858557"/>
                    </a:cubicBezTo>
                    <a:cubicBezTo>
                      <a:pt x="970689" y="856825"/>
                      <a:pt x="991478" y="828761"/>
                      <a:pt x="991478" y="824949"/>
                    </a:cubicBezTo>
                    <a:cubicBezTo>
                      <a:pt x="991478" y="823217"/>
                      <a:pt x="993557" y="820099"/>
                      <a:pt x="995982" y="818713"/>
                    </a:cubicBezTo>
                    <a:cubicBezTo>
                      <a:pt x="998407" y="817327"/>
                      <a:pt x="1005683" y="807279"/>
                      <a:pt x="1012266" y="796885"/>
                    </a:cubicBezTo>
                    <a:cubicBezTo>
                      <a:pt x="1018849" y="786491"/>
                      <a:pt x="1025085" y="777136"/>
                      <a:pt x="1026471" y="776097"/>
                    </a:cubicBezTo>
                    <a:cubicBezTo>
                      <a:pt x="1027511" y="775058"/>
                      <a:pt x="1031322" y="769860"/>
                      <a:pt x="1034440" y="763970"/>
                    </a:cubicBezTo>
                    <a:cubicBezTo>
                      <a:pt x="1037558" y="758427"/>
                      <a:pt x="1043448" y="748033"/>
                      <a:pt x="1047606" y="741450"/>
                    </a:cubicBezTo>
                    <a:cubicBezTo>
                      <a:pt x="1067355" y="708881"/>
                      <a:pt x="1119672" y="605979"/>
                      <a:pt x="1119672" y="599743"/>
                    </a:cubicBezTo>
                    <a:cubicBezTo>
                      <a:pt x="1119672" y="597664"/>
                      <a:pt x="1122791" y="591081"/>
                      <a:pt x="1126602" y="584844"/>
                    </a:cubicBezTo>
                    <a:cubicBezTo>
                      <a:pt x="1130413" y="578608"/>
                      <a:pt x="1133531" y="571332"/>
                      <a:pt x="1133531" y="568907"/>
                    </a:cubicBezTo>
                    <a:cubicBezTo>
                      <a:pt x="1133531" y="566135"/>
                      <a:pt x="1135610" y="559206"/>
                      <a:pt x="1138382" y="553316"/>
                    </a:cubicBezTo>
                    <a:cubicBezTo>
                      <a:pt x="1143579" y="541882"/>
                      <a:pt x="1155012" y="507581"/>
                      <a:pt x="1167485" y="466005"/>
                    </a:cubicBezTo>
                    <a:cubicBezTo>
                      <a:pt x="1195203" y="374190"/>
                      <a:pt x="1209755" y="271634"/>
                      <a:pt x="1209755" y="171504"/>
                    </a:cubicBezTo>
                    <a:cubicBezTo>
                      <a:pt x="1209755" y="127155"/>
                      <a:pt x="1201093" y="9008"/>
                      <a:pt x="1197282" y="3118"/>
                    </a:cubicBezTo>
                    <a:cubicBezTo>
                      <a:pt x="1196243" y="1386"/>
                      <a:pt x="1196936" y="0"/>
                      <a:pt x="1198668" y="0"/>
                    </a:cubicBezTo>
                    <a:cubicBezTo>
                      <a:pt x="1200400" y="0"/>
                      <a:pt x="1203865" y="4158"/>
                      <a:pt x="1206290" y="9701"/>
                    </a:cubicBezTo>
                    <a:cubicBezTo>
                      <a:pt x="1212873" y="23560"/>
                      <a:pt x="1241284" y="103595"/>
                      <a:pt x="1244402" y="117800"/>
                    </a:cubicBezTo>
                    <a:cubicBezTo>
                      <a:pt x="1245788" y="124383"/>
                      <a:pt x="1249599" y="136856"/>
                      <a:pt x="1252371" y="145518"/>
                    </a:cubicBezTo>
                    <a:cubicBezTo>
                      <a:pt x="1280089" y="229364"/>
                      <a:pt x="1300877" y="346472"/>
                      <a:pt x="1307114" y="455610"/>
                    </a:cubicBezTo>
                    <a:cubicBezTo>
                      <a:pt x="1315082" y="590042"/>
                      <a:pt x="1300184" y="729670"/>
                      <a:pt x="1264844" y="857518"/>
                    </a:cubicBezTo>
                    <a:cubicBezTo>
                      <a:pt x="1248213" y="917804"/>
                      <a:pt x="1239898" y="943443"/>
                      <a:pt x="1223614" y="985019"/>
                    </a:cubicBezTo>
                    <a:cubicBezTo>
                      <a:pt x="1219803" y="995067"/>
                      <a:pt x="1216684" y="1004768"/>
                      <a:pt x="1216684" y="1007194"/>
                    </a:cubicBezTo>
                    <a:cubicBezTo>
                      <a:pt x="1216684" y="1009272"/>
                      <a:pt x="1213566" y="1016895"/>
                      <a:pt x="1210102" y="1024517"/>
                    </a:cubicBezTo>
                    <a:cubicBezTo>
                      <a:pt x="1206637" y="1031793"/>
                      <a:pt x="1199361" y="1047731"/>
                      <a:pt x="1194164" y="1060204"/>
                    </a:cubicBezTo>
                    <a:cubicBezTo>
                      <a:pt x="1181344" y="1089654"/>
                      <a:pt x="1161942" y="1132963"/>
                      <a:pt x="1157438" y="1140932"/>
                    </a:cubicBezTo>
                    <a:cubicBezTo>
                      <a:pt x="1155705" y="1144397"/>
                      <a:pt x="1147737" y="1159295"/>
                      <a:pt x="1140114" y="1173847"/>
                    </a:cubicBezTo>
                    <a:cubicBezTo>
                      <a:pt x="1132492" y="1188398"/>
                      <a:pt x="1122444" y="1206761"/>
                      <a:pt x="1117940" y="1214384"/>
                    </a:cubicBezTo>
                    <a:cubicBezTo>
                      <a:pt x="1113436" y="1222006"/>
                      <a:pt x="1107199" y="1233093"/>
                      <a:pt x="1104428" y="1238637"/>
                    </a:cubicBezTo>
                    <a:cubicBezTo>
                      <a:pt x="1101309" y="1244527"/>
                      <a:pt x="1094380" y="1255960"/>
                      <a:pt x="1088490" y="1264622"/>
                    </a:cubicBezTo>
                    <a:cubicBezTo>
                      <a:pt x="1082946" y="1273284"/>
                      <a:pt x="1077056" y="1282639"/>
                      <a:pt x="1075670" y="1285411"/>
                    </a:cubicBezTo>
                    <a:cubicBezTo>
                      <a:pt x="1074631" y="1288182"/>
                      <a:pt x="1067355" y="1299616"/>
                      <a:pt x="1060079" y="1310703"/>
                    </a:cubicBezTo>
                    <a:cubicBezTo>
                      <a:pt x="1052803" y="1321790"/>
                      <a:pt x="1046913" y="1331491"/>
                      <a:pt x="1046913" y="1332184"/>
                    </a:cubicBezTo>
                    <a:cubicBezTo>
                      <a:pt x="1046913" y="1333917"/>
                      <a:pt x="1025432" y="1366138"/>
                      <a:pt x="1023007" y="1368564"/>
                    </a:cubicBezTo>
                    <a:cubicBezTo>
                      <a:pt x="1021621" y="1369603"/>
                      <a:pt x="1019542" y="1372721"/>
                      <a:pt x="1017463" y="1375840"/>
                    </a:cubicBezTo>
                    <a:cubicBezTo>
                      <a:pt x="1012959" y="1383462"/>
                      <a:pt x="987320" y="1421228"/>
                      <a:pt x="983509" y="1425732"/>
                    </a:cubicBezTo>
                    <a:cubicBezTo>
                      <a:pt x="982123" y="1427810"/>
                      <a:pt x="975194" y="1437165"/>
                      <a:pt x="967918" y="1446520"/>
                    </a:cubicBezTo>
                    <a:cubicBezTo>
                      <a:pt x="960988" y="1456221"/>
                      <a:pt x="954059" y="1464536"/>
                      <a:pt x="952673" y="1464883"/>
                    </a:cubicBezTo>
                    <a:cubicBezTo>
                      <a:pt x="950941" y="1465576"/>
                      <a:pt x="949901" y="1467655"/>
                      <a:pt x="949901" y="1469734"/>
                    </a:cubicBezTo>
                    <a:cubicBezTo>
                      <a:pt x="949901" y="1471812"/>
                      <a:pt x="946783" y="1476663"/>
                      <a:pt x="942972" y="1480821"/>
                    </a:cubicBezTo>
                    <a:cubicBezTo>
                      <a:pt x="939507" y="1484632"/>
                      <a:pt x="915600" y="1513735"/>
                      <a:pt x="890654" y="1545264"/>
                    </a:cubicBezTo>
                    <a:cubicBezTo>
                      <a:pt x="844920" y="1602086"/>
                      <a:pt x="830368" y="1619063"/>
                      <a:pt x="815816" y="1633615"/>
                    </a:cubicBezTo>
                    <a:cubicBezTo>
                      <a:pt x="811312" y="1637772"/>
                      <a:pt x="807848" y="1642277"/>
                      <a:pt x="807848" y="1643662"/>
                    </a:cubicBezTo>
                    <a:cubicBezTo>
                      <a:pt x="807848" y="1644702"/>
                      <a:pt x="803343" y="1649899"/>
                      <a:pt x="798146" y="1655096"/>
                    </a:cubicBezTo>
                    <a:cubicBezTo>
                      <a:pt x="792949" y="1660640"/>
                      <a:pt x="771122" y="1683507"/>
                      <a:pt x="749987" y="1706374"/>
                    </a:cubicBezTo>
                    <a:cubicBezTo>
                      <a:pt x="683464" y="1778440"/>
                      <a:pt x="615209" y="1846002"/>
                      <a:pt x="534828" y="1919454"/>
                    </a:cubicBezTo>
                    <a:cubicBezTo>
                      <a:pt x="516811" y="1935738"/>
                      <a:pt x="496369" y="1954794"/>
                      <a:pt x="489093" y="1962070"/>
                    </a:cubicBezTo>
                    <a:cubicBezTo>
                      <a:pt x="481818" y="1968999"/>
                      <a:pt x="475235" y="1974889"/>
                      <a:pt x="474195" y="1974889"/>
                    </a:cubicBezTo>
                    <a:cubicBezTo>
                      <a:pt x="473502" y="1974889"/>
                      <a:pt x="462762" y="1984244"/>
                      <a:pt x="450635" y="1995678"/>
                    </a:cubicBezTo>
                    <a:cubicBezTo>
                      <a:pt x="427768" y="2016813"/>
                      <a:pt x="423264" y="2019584"/>
                      <a:pt x="423264" y="2012308"/>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3" name="Google Shape;331;p2">
                <a:extLst>
                  <a:ext uri="{FF2B5EF4-FFF2-40B4-BE49-F238E27FC236}">
                    <a16:creationId xmlns:a16="http://schemas.microsoft.com/office/drawing/2014/main" id="{10C02D6B-AB82-1449-6F11-F444A066675D}"/>
                  </a:ext>
                </a:extLst>
              </p:cNvPr>
              <p:cNvSpPr/>
              <p:nvPr/>
            </p:nvSpPr>
            <p:spPr>
              <a:xfrm>
                <a:off x="10780834" y="7009505"/>
                <a:ext cx="396017" cy="458382"/>
              </a:xfrm>
              <a:custGeom>
                <a:avLst/>
                <a:gdLst/>
                <a:ahLst/>
                <a:cxnLst/>
                <a:rect l="l" t="t" r="r" b="b"/>
                <a:pathLst>
                  <a:path w="396017" h="458382" extrusionOk="0">
                    <a:moveTo>
                      <a:pt x="191599" y="453576"/>
                    </a:moveTo>
                    <a:cubicBezTo>
                      <a:pt x="148636" y="444221"/>
                      <a:pt x="116415" y="426205"/>
                      <a:pt x="81767" y="392250"/>
                    </a:cubicBezTo>
                    <a:cubicBezTo>
                      <a:pt x="62711" y="373541"/>
                      <a:pt x="50585" y="358643"/>
                      <a:pt x="40191" y="340972"/>
                    </a:cubicBezTo>
                    <a:cubicBezTo>
                      <a:pt x="31875" y="326767"/>
                      <a:pt x="15591" y="292120"/>
                      <a:pt x="13859" y="285537"/>
                    </a:cubicBezTo>
                    <a:cubicBezTo>
                      <a:pt x="12819" y="281726"/>
                      <a:pt x="9355" y="271678"/>
                      <a:pt x="5890" y="263016"/>
                    </a:cubicBezTo>
                    <a:cubicBezTo>
                      <a:pt x="1039" y="250543"/>
                      <a:pt x="0" y="236338"/>
                      <a:pt x="0" y="191990"/>
                    </a:cubicBezTo>
                    <a:cubicBezTo>
                      <a:pt x="0" y="140365"/>
                      <a:pt x="346" y="134822"/>
                      <a:pt x="9008" y="112994"/>
                    </a:cubicBezTo>
                    <a:cubicBezTo>
                      <a:pt x="32222" y="53747"/>
                      <a:pt x="71027" y="18061"/>
                      <a:pt x="126809" y="4895"/>
                    </a:cubicBezTo>
                    <a:cubicBezTo>
                      <a:pt x="154526" y="-1688"/>
                      <a:pt x="172543" y="-1688"/>
                      <a:pt x="201300" y="5241"/>
                    </a:cubicBezTo>
                    <a:cubicBezTo>
                      <a:pt x="230750" y="12171"/>
                      <a:pt x="256389" y="24297"/>
                      <a:pt x="286186" y="45778"/>
                    </a:cubicBezTo>
                    <a:cubicBezTo>
                      <a:pt x="306281" y="60330"/>
                      <a:pt x="316675" y="71071"/>
                      <a:pt x="347511" y="109529"/>
                    </a:cubicBezTo>
                    <a:cubicBezTo>
                      <a:pt x="354787" y="118191"/>
                      <a:pt x="380080" y="171894"/>
                      <a:pt x="382505" y="183328"/>
                    </a:cubicBezTo>
                    <a:cubicBezTo>
                      <a:pt x="383891" y="189911"/>
                      <a:pt x="387702" y="204809"/>
                      <a:pt x="390474" y="216243"/>
                    </a:cubicBezTo>
                    <a:cubicBezTo>
                      <a:pt x="398443" y="246732"/>
                      <a:pt x="397750" y="298356"/>
                      <a:pt x="389088" y="327460"/>
                    </a:cubicBezTo>
                    <a:cubicBezTo>
                      <a:pt x="380773" y="354485"/>
                      <a:pt x="366567" y="385321"/>
                      <a:pt x="359291" y="391557"/>
                    </a:cubicBezTo>
                    <a:cubicBezTo>
                      <a:pt x="356520" y="393636"/>
                      <a:pt x="354441" y="396754"/>
                      <a:pt x="354441" y="398487"/>
                    </a:cubicBezTo>
                    <a:cubicBezTo>
                      <a:pt x="354441" y="401259"/>
                      <a:pt x="345432" y="410267"/>
                      <a:pt x="327762" y="425858"/>
                    </a:cubicBezTo>
                    <a:cubicBezTo>
                      <a:pt x="318061" y="434173"/>
                      <a:pt x="292422" y="446993"/>
                      <a:pt x="275099" y="451843"/>
                    </a:cubicBezTo>
                    <a:cubicBezTo>
                      <a:pt x="246688" y="460159"/>
                      <a:pt x="223128" y="460852"/>
                      <a:pt x="191599" y="453576"/>
                    </a:cubicBezTo>
                    <a:close/>
                  </a:path>
                </a:pathLst>
              </a:custGeom>
              <a:solidFill>
                <a:srgbClr val="F89B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47" name="Google Shape;332;p2">
                <a:extLst>
                  <a:ext uri="{FF2B5EF4-FFF2-40B4-BE49-F238E27FC236}">
                    <a16:creationId xmlns:a16="http://schemas.microsoft.com/office/drawing/2014/main" id="{3BA87E79-D3C0-9F0B-900B-9747347B83BB}"/>
                  </a:ext>
                </a:extLst>
              </p:cNvPr>
              <p:cNvGrpSpPr/>
              <p:nvPr/>
            </p:nvGrpSpPr>
            <p:grpSpPr>
              <a:xfrm>
                <a:off x="9659450" y="7275294"/>
                <a:ext cx="3569904" cy="1306361"/>
                <a:chOff x="8060633" y="4051790"/>
                <a:chExt cx="3569904" cy="1306361"/>
              </a:xfrm>
            </p:grpSpPr>
            <p:sp>
              <p:nvSpPr>
                <p:cNvPr id="51" name="Google Shape;333;p2">
                  <a:extLst>
                    <a:ext uri="{FF2B5EF4-FFF2-40B4-BE49-F238E27FC236}">
                      <a16:creationId xmlns:a16="http://schemas.microsoft.com/office/drawing/2014/main" id="{C81561F4-9E55-27A2-275A-40920A240957}"/>
                    </a:ext>
                  </a:extLst>
                </p:cNvPr>
                <p:cNvSpPr/>
                <p:nvPr/>
              </p:nvSpPr>
              <p:spPr>
                <a:xfrm>
                  <a:off x="9826101" y="4051790"/>
                  <a:ext cx="928198" cy="1306199"/>
                </a:xfrm>
                <a:custGeom>
                  <a:avLst/>
                  <a:gdLst/>
                  <a:ahLst/>
                  <a:cxnLst/>
                  <a:rect l="l" t="t" r="r" b="b"/>
                  <a:pathLst>
                    <a:path w="928198" h="1306198" extrusionOk="0">
                      <a:moveTo>
                        <a:pt x="359991" y="1301002"/>
                      </a:moveTo>
                      <a:cubicBezTo>
                        <a:pt x="301784" y="1291994"/>
                        <a:pt x="209969" y="1261850"/>
                        <a:pt x="191606" y="1245913"/>
                      </a:cubicBezTo>
                      <a:cubicBezTo>
                        <a:pt x="188834" y="1243141"/>
                        <a:pt x="185023" y="1241062"/>
                        <a:pt x="183637" y="1241062"/>
                      </a:cubicBezTo>
                      <a:cubicBezTo>
                        <a:pt x="177747" y="1241062"/>
                        <a:pt x="147604" y="1217502"/>
                        <a:pt x="129241" y="1199139"/>
                      </a:cubicBezTo>
                      <a:cubicBezTo>
                        <a:pt x="107760" y="1177311"/>
                        <a:pt x="71380" y="1126380"/>
                        <a:pt x="65144" y="1109403"/>
                      </a:cubicBezTo>
                      <a:cubicBezTo>
                        <a:pt x="64104" y="1106631"/>
                        <a:pt x="61679" y="1101088"/>
                        <a:pt x="59600" y="1097276"/>
                      </a:cubicBezTo>
                      <a:cubicBezTo>
                        <a:pt x="45395" y="1071637"/>
                        <a:pt x="26339" y="1019667"/>
                        <a:pt x="21835" y="995067"/>
                      </a:cubicBezTo>
                      <a:cubicBezTo>
                        <a:pt x="20449" y="986405"/>
                        <a:pt x="17331" y="973932"/>
                        <a:pt x="15252" y="967349"/>
                      </a:cubicBezTo>
                      <a:cubicBezTo>
                        <a:pt x="7283" y="941018"/>
                        <a:pt x="7" y="863754"/>
                        <a:pt x="7" y="799311"/>
                      </a:cubicBezTo>
                      <a:cubicBezTo>
                        <a:pt x="-339" y="689133"/>
                        <a:pt x="11787" y="617413"/>
                        <a:pt x="47127" y="520401"/>
                      </a:cubicBezTo>
                      <a:cubicBezTo>
                        <a:pt x="49553" y="513471"/>
                        <a:pt x="54403" y="503770"/>
                        <a:pt x="57868" y="498573"/>
                      </a:cubicBezTo>
                      <a:cubicBezTo>
                        <a:pt x="60986" y="493722"/>
                        <a:pt x="63758" y="487139"/>
                        <a:pt x="63758" y="484714"/>
                      </a:cubicBezTo>
                      <a:cubicBezTo>
                        <a:pt x="63758" y="481942"/>
                        <a:pt x="66183" y="477785"/>
                        <a:pt x="68955" y="475359"/>
                      </a:cubicBezTo>
                      <a:cubicBezTo>
                        <a:pt x="71727" y="473281"/>
                        <a:pt x="74845" y="467737"/>
                        <a:pt x="76231" y="463926"/>
                      </a:cubicBezTo>
                      <a:cubicBezTo>
                        <a:pt x="78656" y="455957"/>
                        <a:pt x="80042" y="453878"/>
                        <a:pt x="111918" y="412994"/>
                      </a:cubicBezTo>
                      <a:cubicBezTo>
                        <a:pt x="135478" y="382158"/>
                        <a:pt x="165621" y="350630"/>
                        <a:pt x="170818" y="350630"/>
                      </a:cubicBezTo>
                      <a:cubicBezTo>
                        <a:pt x="172897" y="350630"/>
                        <a:pt x="174629" y="349244"/>
                        <a:pt x="174629" y="347511"/>
                      </a:cubicBezTo>
                      <a:cubicBezTo>
                        <a:pt x="174629" y="345779"/>
                        <a:pt x="183291" y="339196"/>
                        <a:pt x="194031" y="332959"/>
                      </a:cubicBezTo>
                      <a:cubicBezTo>
                        <a:pt x="204772" y="326376"/>
                        <a:pt x="215166" y="319447"/>
                        <a:pt x="217245" y="317368"/>
                      </a:cubicBezTo>
                      <a:cubicBezTo>
                        <a:pt x="224175" y="311478"/>
                        <a:pt x="250853" y="299698"/>
                        <a:pt x="278571" y="290343"/>
                      </a:cubicBezTo>
                      <a:cubicBezTo>
                        <a:pt x="330195" y="273366"/>
                        <a:pt x="395678" y="268516"/>
                        <a:pt x="455271" y="277524"/>
                      </a:cubicBezTo>
                      <a:cubicBezTo>
                        <a:pt x="499273" y="284107"/>
                        <a:pt x="556095" y="303163"/>
                        <a:pt x="571686" y="316675"/>
                      </a:cubicBezTo>
                      <a:cubicBezTo>
                        <a:pt x="575497" y="320140"/>
                        <a:pt x="580348" y="322912"/>
                        <a:pt x="582426" y="322912"/>
                      </a:cubicBezTo>
                      <a:cubicBezTo>
                        <a:pt x="588663" y="322912"/>
                        <a:pt x="651374" y="384237"/>
                        <a:pt x="662808" y="401561"/>
                      </a:cubicBezTo>
                      <a:lnTo>
                        <a:pt x="673549" y="417499"/>
                      </a:lnTo>
                      <a:lnTo>
                        <a:pt x="673549" y="208923"/>
                      </a:lnTo>
                      <a:lnTo>
                        <a:pt x="673549" y="0"/>
                      </a:lnTo>
                      <a:lnTo>
                        <a:pt x="752544" y="1732"/>
                      </a:lnTo>
                      <a:cubicBezTo>
                        <a:pt x="819413" y="3118"/>
                        <a:pt x="833619" y="4158"/>
                        <a:pt x="846784" y="9701"/>
                      </a:cubicBezTo>
                      <a:cubicBezTo>
                        <a:pt x="877967" y="22867"/>
                        <a:pt x="902220" y="45041"/>
                        <a:pt x="918851" y="75184"/>
                      </a:cubicBezTo>
                      <a:lnTo>
                        <a:pt x="928205" y="92508"/>
                      </a:lnTo>
                      <a:lnTo>
                        <a:pt x="928205" y="522133"/>
                      </a:lnTo>
                      <a:lnTo>
                        <a:pt x="928205" y="951758"/>
                      </a:lnTo>
                      <a:lnTo>
                        <a:pt x="919890" y="988138"/>
                      </a:lnTo>
                      <a:cubicBezTo>
                        <a:pt x="915386" y="1008233"/>
                        <a:pt x="907764" y="1035951"/>
                        <a:pt x="903259" y="1050156"/>
                      </a:cubicBezTo>
                      <a:cubicBezTo>
                        <a:pt x="893905" y="1078220"/>
                        <a:pt x="869998" y="1126380"/>
                        <a:pt x="859950" y="1137121"/>
                      </a:cubicBezTo>
                      <a:cubicBezTo>
                        <a:pt x="856486" y="1140585"/>
                        <a:pt x="853714" y="1145436"/>
                        <a:pt x="853714" y="1147168"/>
                      </a:cubicBezTo>
                      <a:cubicBezTo>
                        <a:pt x="853714" y="1149247"/>
                        <a:pt x="850596" y="1152365"/>
                        <a:pt x="846784" y="1154444"/>
                      </a:cubicBezTo>
                      <a:cubicBezTo>
                        <a:pt x="842973" y="1156523"/>
                        <a:pt x="839855" y="1159641"/>
                        <a:pt x="839855" y="1161374"/>
                      </a:cubicBezTo>
                      <a:cubicBezTo>
                        <a:pt x="839855" y="1165531"/>
                        <a:pt x="824610" y="1180430"/>
                        <a:pt x="817681" y="1183201"/>
                      </a:cubicBezTo>
                      <a:cubicBezTo>
                        <a:pt x="814563" y="1184587"/>
                        <a:pt x="812137" y="1187013"/>
                        <a:pt x="812137" y="1188745"/>
                      </a:cubicBezTo>
                      <a:cubicBezTo>
                        <a:pt x="812137" y="1191517"/>
                        <a:pt x="783034" y="1213344"/>
                        <a:pt x="779222" y="1213344"/>
                      </a:cubicBezTo>
                      <a:cubicBezTo>
                        <a:pt x="778530" y="1213344"/>
                        <a:pt x="772640" y="1216809"/>
                        <a:pt x="766403" y="1221313"/>
                      </a:cubicBezTo>
                      <a:cubicBezTo>
                        <a:pt x="756009" y="1227896"/>
                        <a:pt x="719629" y="1246606"/>
                        <a:pt x="689140" y="1260465"/>
                      </a:cubicBezTo>
                      <a:cubicBezTo>
                        <a:pt x="672856" y="1267740"/>
                        <a:pt x="638208" y="1279521"/>
                        <a:pt x="625042" y="1282292"/>
                      </a:cubicBezTo>
                      <a:cubicBezTo>
                        <a:pt x="618460" y="1284025"/>
                        <a:pt x="604254" y="1287489"/>
                        <a:pt x="593860" y="1290608"/>
                      </a:cubicBezTo>
                      <a:cubicBezTo>
                        <a:pt x="540157" y="1306199"/>
                        <a:pt x="425128" y="1311396"/>
                        <a:pt x="359991" y="1301002"/>
                      </a:cubicBezTo>
                      <a:close/>
                      <a:moveTo>
                        <a:pt x="529763" y="1075449"/>
                      </a:moveTo>
                      <a:cubicBezTo>
                        <a:pt x="575497" y="1059857"/>
                        <a:pt x="603215" y="1037337"/>
                        <a:pt x="631279" y="993335"/>
                      </a:cubicBezTo>
                      <a:cubicBezTo>
                        <a:pt x="642020" y="976011"/>
                        <a:pt x="654146" y="942750"/>
                        <a:pt x="663501" y="904984"/>
                      </a:cubicBezTo>
                      <a:cubicBezTo>
                        <a:pt x="670777" y="875188"/>
                        <a:pt x="671470" y="864447"/>
                        <a:pt x="671470" y="790649"/>
                      </a:cubicBezTo>
                      <a:cubicBezTo>
                        <a:pt x="671123" y="714078"/>
                        <a:pt x="670777" y="707149"/>
                        <a:pt x="662461" y="676313"/>
                      </a:cubicBezTo>
                      <a:cubicBezTo>
                        <a:pt x="657264" y="657950"/>
                        <a:pt x="650681" y="636815"/>
                        <a:pt x="647217" y="629539"/>
                      </a:cubicBezTo>
                      <a:cubicBezTo>
                        <a:pt x="635437" y="602168"/>
                        <a:pt x="626775" y="585884"/>
                        <a:pt x="620885" y="579301"/>
                      </a:cubicBezTo>
                      <a:cubicBezTo>
                        <a:pt x="617420" y="575490"/>
                        <a:pt x="614648" y="571679"/>
                        <a:pt x="614648" y="570293"/>
                      </a:cubicBezTo>
                      <a:cubicBezTo>
                        <a:pt x="614648" y="565789"/>
                        <a:pt x="578615" y="534606"/>
                        <a:pt x="568914" y="530448"/>
                      </a:cubicBezTo>
                      <a:cubicBezTo>
                        <a:pt x="563370" y="528370"/>
                        <a:pt x="559213" y="525251"/>
                        <a:pt x="559213" y="523519"/>
                      </a:cubicBezTo>
                      <a:cubicBezTo>
                        <a:pt x="559213" y="521787"/>
                        <a:pt x="556788" y="520401"/>
                        <a:pt x="554016" y="520401"/>
                      </a:cubicBezTo>
                      <a:cubicBezTo>
                        <a:pt x="550898" y="520401"/>
                        <a:pt x="543622" y="517975"/>
                        <a:pt x="537732" y="514857"/>
                      </a:cubicBezTo>
                      <a:cubicBezTo>
                        <a:pt x="531495" y="511739"/>
                        <a:pt x="511746" y="507235"/>
                        <a:pt x="493730" y="504463"/>
                      </a:cubicBezTo>
                      <a:cubicBezTo>
                        <a:pt x="427207" y="495108"/>
                        <a:pt x="376969" y="511046"/>
                        <a:pt x="333313" y="555394"/>
                      </a:cubicBezTo>
                      <a:cubicBezTo>
                        <a:pt x="320494" y="568214"/>
                        <a:pt x="306981" y="584844"/>
                        <a:pt x="302824" y="592120"/>
                      </a:cubicBezTo>
                      <a:cubicBezTo>
                        <a:pt x="299012" y="599396"/>
                        <a:pt x="294508" y="607712"/>
                        <a:pt x="292429" y="610483"/>
                      </a:cubicBezTo>
                      <a:cubicBezTo>
                        <a:pt x="290697" y="613255"/>
                        <a:pt x="286886" y="621224"/>
                        <a:pt x="284114" y="627807"/>
                      </a:cubicBezTo>
                      <a:cubicBezTo>
                        <a:pt x="279264" y="638894"/>
                        <a:pt x="276145" y="649288"/>
                        <a:pt x="263672" y="695369"/>
                      </a:cubicBezTo>
                      <a:cubicBezTo>
                        <a:pt x="261593" y="703338"/>
                        <a:pt x="260208" y="743529"/>
                        <a:pt x="260208" y="790649"/>
                      </a:cubicBezTo>
                      <a:cubicBezTo>
                        <a:pt x="260554" y="862022"/>
                        <a:pt x="261247" y="875534"/>
                        <a:pt x="267830" y="899441"/>
                      </a:cubicBezTo>
                      <a:cubicBezTo>
                        <a:pt x="271641" y="914686"/>
                        <a:pt x="275106" y="928891"/>
                        <a:pt x="275106" y="931316"/>
                      </a:cubicBezTo>
                      <a:cubicBezTo>
                        <a:pt x="275106" y="934088"/>
                        <a:pt x="281689" y="949679"/>
                        <a:pt x="289658" y="966310"/>
                      </a:cubicBezTo>
                      <a:cubicBezTo>
                        <a:pt x="320494" y="1031100"/>
                        <a:pt x="359991" y="1064362"/>
                        <a:pt x="429286" y="1082725"/>
                      </a:cubicBezTo>
                      <a:cubicBezTo>
                        <a:pt x="445570" y="1087229"/>
                        <a:pt x="509321" y="1082725"/>
                        <a:pt x="529763" y="1075449"/>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2" name="Google Shape;334;p2">
                  <a:extLst>
                    <a:ext uri="{FF2B5EF4-FFF2-40B4-BE49-F238E27FC236}">
                      <a16:creationId xmlns:a16="http://schemas.microsoft.com/office/drawing/2014/main" id="{E6842730-CFC8-6551-955C-B44A0526B470}"/>
                    </a:ext>
                  </a:extLst>
                </p:cNvPr>
                <p:cNvSpPr/>
                <p:nvPr/>
              </p:nvSpPr>
              <p:spPr>
                <a:xfrm>
                  <a:off x="10794500" y="4324972"/>
                  <a:ext cx="836037" cy="1033179"/>
                </a:xfrm>
                <a:custGeom>
                  <a:avLst/>
                  <a:gdLst/>
                  <a:ahLst/>
                  <a:cxnLst/>
                  <a:rect l="l" t="t" r="r" b="b"/>
                  <a:pathLst>
                    <a:path w="836036" h="1033179" extrusionOk="0">
                      <a:moveTo>
                        <a:pt x="250843" y="1026433"/>
                      </a:moveTo>
                      <a:cubicBezTo>
                        <a:pt x="231787" y="1022968"/>
                        <a:pt x="210999" y="1017771"/>
                        <a:pt x="204762" y="1014653"/>
                      </a:cubicBezTo>
                      <a:cubicBezTo>
                        <a:pt x="198526" y="1011881"/>
                        <a:pt x="190903" y="1009456"/>
                        <a:pt x="188132" y="1009456"/>
                      </a:cubicBezTo>
                      <a:cubicBezTo>
                        <a:pt x="185013" y="1009456"/>
                        <a:pt x="178430" y="1007031"/>
                        <a:pt x="173580" y="1004259"/>
                      </a:cubicBezTo>
                      <a:cubicBezTo>
                        <a:pt x="168383" y="1001487"/>
                        <a:pt x="158681" y="996983"/>
                        <a:pt x="152098" y="993865"/>
                      </a:cubicBezTo>
                      <a:cubicBezTo>
                        <a:pt x="145515" y="991093"/>
                        <a:pt x="133735" y="984857"/>
                        <a:pt x="126113" y="980006"/>
                      </a:cubicBezTo>
                      <a:cubicBezTo>
                        <a:pt x="118491" y="975502"/>
                        <a:pt x="109829" y="970651"/>
                        <a:pt x="106711" y="969265"/>
                      </a:cubicBezTo>
                      <a:cubicBezTo>
                        <a:pt x="99088" y="966494"/>
                        <a:pt x="46425" y="911751"/>
                        <a:pt x="39842" y="899624"/>
                      </a:cubicBezTo>
                      <a:cubicBezTo>
                        <a:pt x="27369" y="876064"/>
                        <a:pt x="15935" y="850425"/>
                        <a:pt x="11431" y="834488"/>
                      </a:cubicBezTo>
                      <a:cubicBezTo>
                        <a:pt x="-3" y="793951"/>
                        <a:pt x="-696" y="783210"/>
                        <a:pt x="344" y="710797"/>
                      </a:cubicBezTo>
                      <a:cubicBezTo>
                        <a:pt x="1730" y="633534"/>
                        <a:pt x="3116" y="624179"/>
                        <a:pt x="21479" y="581563"/>
                      </a:cubicBezTo>
                      <a:cubicBezTo>
                        <a:pt x="30833" y="559736"/>
                        <a:pt x="48157" y="531325"/>
                        <a:pt x="51968" y="531325"/>
                      </a:cubicBezTo>
                      <a:cubicBezTo>
                        <a:pt x="53700" y="531325"/>
                        <a:pt x="55086" y="529593"/>
                        <a:pt x="55086" y="527514"/>
                      </a:cubicBezTo>
                      <a:cubicBezTo>
                        <a:pt x="55086" y="516773"/>
                        <a:pt x="108096" y="478315"/>
                        <a:pt x="153831" y="455794"/>
                      </a:cubicBezTo>
                      <a:cubicBezTo>
                        <a:pt x="209613" y="428076"/>
                        <a:pt x="299349" y="403130"/>
                        <a:pt x="341965" y="403130"/>
                      </a:cubicBezTo>
                      <a:cubicBezTo>
                        <a:pt x="351320" y="403130"/>
                        <a:pt x="365872" y="400705"/>
                        <a:pt x="374187" y="397933"/>
                      </a:cubicBezTo>
                      <a:cubicBezTo>
                        <a:pt x="382502" y="394815"/>
                        <a:pt x="403291" y="391004"/>
                        <a:pt x="420614" y="389271"/>
                      </a:cubicBezTo>
                      <a:cubicBezTo>
                        <a:pt x="437591" y="387539"/>
                        <a:pt x="459765" y="383728"/>
                        <a:pt x="469120" y="380610"/>
                      </a:cubicBezTo>
                      <a:cubicBezTo>
                        <a:pt x="478821" y="377838"/>
                        <a:pt x="489909" y="375413"/>
                        <a:pt x="493720" y="375413"/>
                      </a:cubicBezTo>
                      <a:cubicBezTo>
                        <a:pt x="502382" y="375413"/>
                        <a:pt x="548116" y="355317"/>
                        <a:pt x="549848" y="350813"/>
                      </a:cubicBezTo>
                      <a:cubicBezTo>
                        <a:pt x="550541" y="349081"/>
                        <a:pt x="552620" y="347695"/>
                        <a:pt x="554699" y="347695"/>
                      </a:cubicBezTo>
                      <a:cubicBezTo>
                        <a:pt x="561628" y="347695"/>
                        <a:pt x="577912" y="327599"/>
                        <a:pt x="582763" y="312355"/>
                      </a:cubicBezTo>
                      <a:cubicBezTo>
                        <a:pt x="588307" y="296763"/>
                        <a:pt x="587267" y="284983"/>
                        <a:pt x="578952" y="264195"/>
                      </a:cubicBezTo>
                      <a:cubicBezTo>
                        <a:pt x="574794" y="254147"/>
                        <a:pt x="551581" y="233359"/>
                        <a:pt x="544305" y="233359"/>
                      </a:cubicBezTo>
                      <a:cubicBezTo>
                        <a:pt x="541879" y="233359"/>
                        <a:pt x="535643" y="231280"/>
                        <a:pt x="530446" y="228509"/>
                      </a:cubicBezTo>
                      <a:cubicBezTo>
                        <a:pt x="516240" y="221233"/>
                        <a:pt x="455608" y="211531"/>
                        <a:pt x="424079" y="211531"/>
                      </a:cubicBezTo>
                      <a:cubicBezTo>
                        <a:pt x="389085" y="211531"/>
                        <a:pt x="349587" y="218461"/>
                        <a:pt x="327067" y="228509"/>
                      </a:cubicBezTo>
                      <a:cubicBezTo>
                        <a:pt x="309397" y="236477"/>
                        <a:pt x="285144" y="259691"/>
                        <a:pt x="283065" y="270432"/>
                      </a:cubicBezTo>
                      <a:cubicBezTo>
                        <a:pt x="282025" y="276322"/>
                        <a:pt x="272671" y="276668"/>
                        <a:pt x="152791" y="277708"/>
                      </a:cubicBezTo>
                      <a:lnTo>
                        <a:pt x="23557" y="278400"/>
                      </a:lnTo>
                      <a:lnTo>
                        <a:pt x="25636" y="258652"/>
                      </a:lnTo>
                      <a:cubicBezTo>
                        <a:pt x="29794" y="220886"/>
                        <a:pt x="64095" y="145009"/>
                        <a:pt x="81072" y="135308"/>
                      </a:cubicBezTo>
                      <a:cubicBezTo>
                        <a:pt x="83843" y="133922"/>
                        <a:pt x="86269" y="131150"/>
                        <a:pt x="86269" y="129764"/>
                      </a:cubicBezTo>
                      <a:cubicBezTo>
                        <a:pt x="86269" y="122835"/>
                        <a:pt x="139279" y="74329"/>
                        <a:pt x="164225" y="58391"/>
                      </a:cubicBezTo>
                      <a:cubicBezTo>
                        <a:pt x="204416" y="32752"/>
                        <a:pt x="270245" y="11617"/>
                        <a:pt x="332264" y="4341"/>
                      </a:cubicBezTo>
                      <a:cubicBezTo>
                        <a:pt x="426851" y="-7092"/>
                        <a:pt x="575834" y="5034"/>
                        <a:pt x="638891" y="29287"/>
                      </a:cubicBezTo>
                      <a:cubicBezTo>
                        <a:pt x="648593" y="32752"/>
                        <a:pt x="657601" y="35870"/>
                        <a:pt x="658987" y="35870"/>
                      </a:cubicBezTo>
                      <a:cubicBezTo>
                        <a:pt x="662105" y="35870"/>
                        <a:pt x="701256" y="54580"/>
                        <a:pt x="711651" y="61163"/>
                      </a:cubicBezTo>
                      <a:cubicBezTo>
                        <a:pt x="737636" y="77447"/>
                        <a:pt x="750109" y="86802"/>
                        <a:pt x="769165" y="105511"/>
                      </a:cubicBezTo>
                      <a:cubicBezTo>
                        <a:pt x="781291" y="117291"/>
                        <a:pt x="792725" y="129764"/>
                        <a:pt x="794804" y="133229"/>
                      </a:cubicBezTo>
                      <a:cubicBezTo>
                        <a:pt x="796536" y="136693"/>
                        <a:pt x="802773" y="146741"/>
                        <a:pt x="808316" y="156096"/>
                      </a:cubicBezTo>
                      <a:cubicBezTo>
                        <a:pt x="813513" y="165104"/>
                        <a:pt x="819403" y="177577"/>
                        <a:pt x="821136" y="183121"/>
                      </a:cubicBezTo>
                      <a:cubicBezTo>
                        <a:pt x="822522" y="189011"/>
                        <a:pt x="826679" y="200444"/>
                        <a:pt x="830144" y="209106"/>
                      </a:cubicBezTo>
                      <a:cubicBezTo>
                        <a:pt x="836034" y="223658"/>
                        <a:pt x="836380" y="240635"/>
                        <a:pt x="836380" y="463763"/>
                      </a:cubicBezTo>
                      <a:cubicBezTo>
                        <a:pt x="836034" y="682040"/>
                        <a:pt x="835687" y="705254"/>
                        <a:pt x="829797" y="728814"/>
                      </a:cubicBezTo>
                      <a:cubicBezTo>
                        <a:pt x="826333" y="743019"/>
                        <a:pt x="822522" y="761036"/>
                        <a:pt x="820789" y="768658"/>
                      </a:cubicBezTo>
                      <a:cubicBezTo>
                        <a:pt x="818017" y="784942"/>
                        <a:pt x="806584" y="814739"/>
                        <a:pt x="795843" y="834488"/>
                      </a:cubicBezTo>
                      <a:cubicBezTo>
                        <a:pt x="775055" y="873293"/>
                        <a:pt x="727588" y="927342"/>
                        <a:pt x="695713" y="948823"/>
                      </a:cubicBezTo>
                      <a:cubicBezTo>
                        <a:pt x="687398" y="954367"/>
                        <a:pt x="679775" y="959911"/>
                        <a:pt x="678736" y="961296"/>
                      </a:cubicBezTo>
                      <a:cubicBezTo>
                        <a:pt x="675271" y="965108"/>
                        <a:pt x="617757" y="991786"/>
                        <a:pt x="597315" y="999062"/>
                      </a:cubicBezTo>
                      <a:cubicBezTo>
                        <a:pt x="513815" y="1028858"/>
                        <a:pt x="337807" y="1042717"/>
                        <a:pt x="250843" y="1026433"/>
                      </a:cubicBezTo>
                      <a:close/>
                      <a:moveTo>
                        <a:pt x="447292" y="817511"/>
                      </a:moveTo>
                      <a:cubicBezTo>
                        <a:pt x="461151" y="812660"/>
                        <a:pt x="478128" y="806077"/>
                        <a:pt x="485058" y="802612"/>
                      </a:cubicBezTo>
                      <a:cubicBezTo>
                        <a:pt x="503074" y="792911"/>
                        <a:pt x="536682" y="765886"/>
                        <a:pt x="536682" y="761036"/>
                      </a:cubicBezTo>
                      <a:cubicBezTo>
                        <a:pt x="536682" y="758610"/>
                        <a:pt x="538068" y="756532"/>
                        <a:pt x="539800" y="756532"/>
                      </a:cubicBezTo>
                      <a:cubicBezTo>
                        <a:pt x="543265" y="756532"/>
                        <a:pt x="564400" y="727081"/>
                        <a:pt x="564400" y="721884"/>
                      </a:cubicBezTo>
                      <a:cubicBezTo>
                        <a:pt x="564400" y="720499"/>
                        <a:pt x="567518" y="713223"/>
                        <a:pt x="570983" y="705600"/>
                      </a:cubicBezTo>
                      <a:cubicBezTo>
                        <a:pt x="583456" y="680308"/>
                        <a:pt x="589346" y="643235"/>
                        <a:pt x="591425" y="578792"/>
                      </a:cubicBezTo>
                      <a:lnTo>
                        <a:pt x="593157" y="516773"/>
                      </a:lnTo>
                      <a:lnTo>
                        <a:pt x="579645" y="524049"/>
                      </a:lnTo>
                      <a:cubicBezTo>
                        <a:pt x="572369" y="528207"/>
                        <a:pt x="564400" y="531325"/>
                        <a:pt x="562321" y="531325"/>
                      </a:cubicBezTo>
                      <a:cubicBezTo>
                        <a:pt x="560242" y="531325"/>
                        <a:pt x="553313" y="533750"/>
                        <a:pt x="547076" y="536868"/>
                      </a:cubicBezTo>
                      <a:cubicBezTo>
                        <a:pt x="540840" y="539987"/>
                        <a:pt x="531139" y="543798"/>
                        <a:pt x="524902" y="545184"/>
                      </a:cubicBezTo>
                      <a:cubicBezTo>
                        <a:pt x="519012" y="546570"/>
                        <a:pt x="507232" y="550381"/>
                        <a:pt x="498570" y="553153"/>
                      </a:cubicBezTo>
                      <a:cubicBezTo>
                        <a:pt x="473278" y="562161"/>
                        <a:pt x="431701" y="572902"/>
                        <a:pt x="423386" y="572902"/>
                      </a:cubicBezTo>
                      <a:cubicBezTo>
                        <a:pt x="404330" y="572902"/>
                        <a:pt x="330878" y="593690"/>
                        <a:pt x="309743" y="605123"/>
                      </a:cubicBezTo>
                      <a:cubicBezTo>
                        <a:pt x="305932" y="607202"/>
                        <a:pt x="298656" y="611013"/>
                        <a:pt x="293459" y="613785"/>
                      </a:cubicBezTo>
                      <a:cubicBezTo>
                        <a:pt x="287915" y="616211"/>
                        <a:pt x="283758" y="619675"/>
                        <a:pt x="283758" y="621408"/>
                      </a:cubicBezTo>
                      <a:cubicBezTo>
                        <a:pt x="283758" y="623140"/>
                        <a:pt x="280986" y="625219"/>
                        <a:pt x="277868" y="626258"/>
                      </a:cubicBezTo>
                      <a:cubicBezTo>
                        <a:pt x="271631" y="628337"/>
                        <a:pt x="256386" y="657441"/>
                        <a:pt x="249457" y="679961"/>
                      </a:cubicBezTo>
                      <a:cubicBezTo>
                        <a:pt x="243567" y="698671"/>
                        <a:pt x="244953" y="732279"/>
                        <a:pt x="252575" y="755146"/>
                      </a:cubicBezTo>
                      <a:cubicBezTo>
                        <a:pt x="261584" y="781824"/>
                        <a:pt x="279947" y="801919"/>
                        <a:pt x="306625" y="815085"/>
                      </a:cubicBezTo>
                      <a:cubicBezTo>
                        <a:pt x="326027" y="825133"/>
                        <a:pt x="329146" y="825479"/>
                        <a:pt x="374533" y="825479"/>
                      </a:cubicBezTo>
                      <a:cubicBezTo>
                        <a:pt x="416110" y="825826"/>
                        <a:pt x="425465" y="824787"/>
                        <a:pt x="447292" y="817511"/>
                      </a:cubicBezTo>
                      <a:close/>
                    </a:path>
                  </a:pathLst>
                </a:custGeom>
                <a:solidFill>
                  <a:srgbClr val="199C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3" name="Google Shape;335;p2">
                  <a:extLst>
                    <a:ext uri="{FF2B5EF4-FFF2-40B4-BE49-F238E27FC236}">
                      <a16:creationId xmlns:a16="http://schemas.microsoft.com/office/drawing/2014/main" id="{9A53B91D-DCC0-5D25-795F-598C9F00E3C7}"/>
                    </a:ext>
                  </a:extLst>
                </p:cNvPr>
                <p:cNvSpPr/>
                <p:nvPr/>
              </p:nvSpPr>
              <p:spPr>
                <a:xfrm>
                  <a:off x="8060633" y="4346910"/>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14" name="Google Shape;336;p2">
              <a:extLst>
                <a:ext uri="{FF2B5EF4-FFF2-40B4-BE49-F238E27FC236}">
                  <a16:creationId xmlns:a16="http://schemas.microsoft.com/office/drawing/2014/main" id="{D0095207-9582-6037-1525-D6B374556A71}"/>
                </a:ext>
              </a:extLst>
            </p:cNvPr>
            <p:cNvSpPr txBox="1"/>
            <p:nvPr/>
          </p:nvSpPr>
          <p:spPr>
            <a:xfrm>
              <a:off x="6268882" y="3203304"/>
              <a:ext cx="5807036" cy="10854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420" b="0" i="0" u="none" strike="noStrike" cap="none" dirty="0">
                  <a:solidFill>
                    <a:srgbClr val="0490EE"/>
                  </a:solidFill>
                  <a:latin typeface="Arial"/>
                  <a:ea typeface="Arial"/>
                  <a:cs typeface="Arial"/>
                  <a:sym typeface="Arial"/>
                </a:rPr>
                <a:t>eHealth anytime, anywhere</a:t>
              </a:r>
              <a:endParaRPr sz="420" b="0" i="0" u="none" strike="noStrike" cap="none" dirty="0">
                <a:solidFill>
                  <a:srgbClr val="0490EE"/>
                </a:solidFill>
                <a:latin typeface="Arial"/>
                <a:ea typeface="Arial"/>
                <a:cs typeface="Arial"/>
                <a:sym typeface="Arial"/>
              </a:endParaRPr>
            </a:p>
          </p:txBody>
        </p:sp>
      </p:grpSp>
      <p:pic>
        <p:nvPicPr>
          <p:cNvPr id="56" name="Picture 55">
            <a:extLst>
              <a:ext uri="{FF2B5EF4-FFF2-40B4-BE49-F238E27FC236}">
                <a16:creationId xmlns:a16="http://schemas.microsoft.com/office/drawing/2014/main" id="{0E2E6291-F52B-9B9B-A45A-F0953DFDEEC2}"/>
              </a:ext>
            </a:extLst>
          </p:cNvPr>
          <p:cNvPicPr>
            <a:picLocks noChangeAspect="1"/>
          </p:cNvPicPr>
          <p:nvPr/>
        </p:nvPicPr>
        <p:blipFill rotWithShape="1">
          <a:blip r:embed="rId2">
            <a:clrChange>
              <a:clrFrom>
                <a:srgbClr val="FFFFFF"/>
              </a:clrFrom>
              <a:clrTo>
                <a:srgbClr val="FFFFFF">
                  <a:alpha val="0"/>
                </a:srgbClr>
              </a:clrTo>
            </a:clrChange>
          </a:blip>
          <a:srcRect l="12942" t="52554" r="9929" b="5217"/>
          <a:stretch/>
        </p:blipFill>
        <p:spPr>
          <a:xfrm>
            <a:off x="-1" y="6834417"/>
            <a:ext cx="6858001" cy="2112029"/>
          </a:xfrm>
          <a:prstGeom prst="rect">
            <a:avLst/>
          </a:prstGeom>
        </p:spPr>
      </p:pic>
      <p:sp>
        <p:nvSpPr>
          <p:cNvPr id="57" name="Rectangle 56">
            <a:extLst>
              <a:ext uri="{FF2B5EF4-FFF2-40B4-BE49-F238E27FC236}">
                <a16:creationId xmlns:a16="http://schemas.microsoft.com/office/drawing/2014/main" id="{880A4EB5-8C13-D0BC-3EFE-C93C3209F829}"/>
              </a:ext>
            </a:extLst>
          </p:cNvPr>
          <p:cNvSpPr/>
          <p:nvPr/>
        </p:nvSpPr>
        <p:spPr>
          <a:xfrm>
            <a:off x="-1" y="8893766"/>
            <a:ext cx="6858001" cy="248539"/>
          </a:xfrm>
          <a:prstGeom prst="rect">
            <a:avLst/>
          </a:prstGeom>
          <a:solidFill>
            <a:srgbClr val="1A3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oogle Shape;325;p2">
            <a:extLst>
              <a:ext uri="{FF2B5EF4-FFF2-40B4-BE49-F238E27FC236}">
                <a16:creationId xmlns:a16="http://schemas.microsoft.com/office/drawing/2014/main" id="{8ED03FC6-1F97-36B1-D537-3CD82801AB58}"/>
              </a:ext>
            </a:extLst>
          </p:cNvPr>
          <p:cNvGrpSpPr/>
          <p:nvPr/>
        </p:nvGrpSpPr>
        <p:grpSpPr>
          <a:xfrm>
            <a:off x="7573" y="8799367"/>
            <a:ext cx="847772" cy="342937"/>
            <a:chOff x="6268882" y="1939718"/>
            <a:chExt cx="5807036" cy="2349031"/>
          </a:xfrm>
        </p:grpSpPr>
        <p:grpSp>
          <p:nvGrpSpPr>
            <p:cNvPr id="59" name="Google Shape;326;p2">
              <a:extLst>
                <a:ext uri="{FF2B5EF4-FFF2-40B4-BE49-F238E27FC236}">
                  <a16:creationId xmlns:a16="http://schemas.microsoft.com/office/drawing/2014/main" id="{97B85DDB-E537-B68F-ED66-696D6DF7C947}"/>
                </a:ext>
              </a:extLst>
            </p:cNvPr>
            <p:cNvGrpSpPr/>
            <p:nvPr/>
          </p:nvGrpSpPr>
          <p:grpSpPr>
            <a:xfrm>
              <a:off x="6955499" y="1939718"/>
              <a:ext cx="4465425" cy="1683298"/>
              <a:chOff x="7881947" y="6752814"/>
              <a:chExt cx="5347407" cy="2015773"/>
            </a:xfrm>
          </p:grpSpPr>
          <p:sp>
            <p:nvSpPr>
              <p:cNvPr id="61" name="Google Shape;327;p2">
                <a:extLst>
                  <a:ext uri="{FF2B5EF4-FFF2-40B4-BE49-F238E27FC236}">
                    <a16:creationId xmlns:a16="http://schemas.microsoft.com/office/drawing/2014/main" id="{C4EF101C-9C24-E0A6-F40F-DDCAAF221C7F}"/>
                  </a:ext>
                </a:extLst>
              </p:cNvPr>
              <p:cNvSpPr/>
              <p:nvPr/>
            </p:nvSpPr>
            <p:spPr>
              <a:xfrm>
                <a:off x="9659450" y="7570414"/>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rgbClr val="5BC0F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2" name="Google Shape;328;p2">
                <a:extLst>
                  <a:ext uri="{FF2B5EF4-FFF2-40B4-BE49-F238E27FC236}">
                    <a16:creationId xmlns:a16="http://schemas.microsoft.com/office/drawing/2014/main" id="{B939742B-2D54-98BD-00CC-51B93230CA84}"/>
                  </a:ext>
                </a:extLst>
              </p:cNvPr>
              <p:cNvSpPr/>
              <p:nvPr/>
            </p:nvSpPr>
            <p:spPr>
              <a:xfrm>
                <a:off x="7881947" y="7530030"/>
                <a:ext cx="913646" cy="1033872"/>
              </a:xfrm>
              <a:custGeom>
                <a:avLst/>
                <a:gdLst/>
                <a:ahLst/>
                <a:cxnLst/>
                <a:rect l="l" t="t" r="r" b="b"/>
                <a:pathLst>
                  <a:path w="913646" h="1033871" extrusionOk="0">
                    <a:moveTo>
                      <a:pt x="372415" y="1029635"/>
                    </a:moveTo>
                    <a:cubicBezTo>
                      <a:pt x="314554" y="1022705"/>
                      <a:pt x="255307" y="1002264"/>
                      <a:pt x="207494" y="972814"/>
                    </a:cubicBezTo>
                    <a:cubicBezTo>
                      <a:pt x="174926" y="952718"/>
                      <a:pt x="114293" y="898669"/>
                      <a:pt x="114293" y="889314"/>
                    </a:cubicBezTo>
                    <a:cubicBezTo>
                      <a:pt x="114293" y="887581"/>
                      <a:pt x="112907" y="885849"/>
                      <a:pt x="111175" y="885849"/>
                    </a:cubicBezTo>
                    <a:cubicBezTo>
                      <a:pt x="108403" y="885849"/>
                      <a:pt x="85536" y="854667"/>
                      <a:pt x="66480" y="825217"/>
                    </a:cubicBezTo>
                    <a:cubicBezTo>
                      <a:pt x="47078" y="794727"/>
                      <a:pt x="17628" y="710881"/>
                      <a:pt x="12430" y="671037"/>
                    </a:cubicBezTo>
                    <a:cubicBezTo>
                      <a:pt x="11391" y="662375"/>
                      <a:pt x="8273" y="642972"/>
                      <a:pt x="5155" y="627728"/>
                    </a:cubicBezTo>
                    <a:cubicBezTo>
                      <a:pt x="-1775" y="588576"/>
                      <a:pt x="-1775" y="437515"/>
                      <a:pt x="5501" y="399056"/>
                    </a:cubicBezTo>
                    <a:cubicBezTo>
                      <a:pt x="8273" y="383811"/>
                      <a:pt x="12084" y="362330"/>
                      <a:pt x="13816" y="350897"/>
                    </a:cubicBezTo>
                    <a:cubicBezTo>
                      <a:pt x="17281" y="329069"/>
                      <a:pt x="25250" y="302044"/>
                      <a:pt x="40148" y="261507"/>
                    </a:cubicBezTo>
                    <a:cubicBezTo>
                      <a:pt x="49156" y="236907"/>
                      <a:pt x="72370" y="192559"/>
                      <a:pt x="81725" y="182165"/>
                    </a:cubicBezTo>
                    <a:cubicBezTo>
                      <a:pt x="84497" y="179393"/>
                      <a:pt x="86575" y="175582"/>
                      <a:pt x="86575" y="174542"/>
                    </a:cubicBezTo>
                    <a:cubicBezTo>
                      <a:pt x="86575" y="172117"/>
                      <a:pt x="86922" y="171424"/>
                      <a:pt x="113947" y="138856"/>
                    </a:cubicBezTo>
                    <a:cubicBezTo>
                      <a:pt x="127806" y="121532"/>
                      <a:pt x="160720" y="91389"/>
                      <a:pt x="181855" y="75798"/>
                    </a:cubicBezTo>
                    <a:cubicBezTo>
                      <a:pt x="209573" y="55703"/>
                      <a:pt x="256347" y="33182"/>
                      <a:pt x="293766" y="21748"/>
                    </a:cubicBezTo>
                    <a:cubicBezTo>
                      <a:pt x="386967" y="-6662"/>
                      <a:pt x="506499" y="-7355"/>
                      <a:pt x="606283" y="20362"/>
                    </a:cubicBezTo>
                    <a:cubicBezTo>
                      <a:pt x="646128" y="31450"/>
                      <a:pt x="691515" y="52238"/>
                      <a:pt x="733785" y="79609"/>
                    </a:cubicBezTo>
                    <a:cubicBezTo>
                      <a:pt x="741754" y="84806"/>
                      <a:pt x="748337" y="90696"/>
                      <a:pt x="748337" y="92429"/>
                    </a:cubicBezTo>
                    <a:cubicBezTo>
                      <a:pt x="748337" y="94507"/>
                      <a:pt x="750069" y="95893"/>
                      <a:pt x="752148" y="95893"/>
                    </a:cubicBezTo>
                    <a:cubicBezTo>
                      <a:pt x="756999" y="95893"/>
                      <a:pt x="807237" y="146132"/>
                      <a:pt x="807237" y="150982"/>
                    </a:cubicBezTo>
                    <a:cubicBezTo>
                      <a:pt x="807237" y="153061"/>
                      <a:pt x="808276" y="154794"/>
                      <a:pt x="810009" y="154794"/>
                    </a:cubicBezTo>
                    <a:cubicBezTo>
                      <a:pt x="811395" y="154794"/>
                      <a:pt x="816245" y="161030"/>
                      <a:pt x="821096" y="168652"/>
                    </a:cubicBezTo>
                    <a:cubicBezTo>
                      <a:pt x="825946" y="176275"/>
                      <a:pt x="830797" y="182511"/>
                      <a:pt x="832183" y="182511"/>
                    </a:cubicBezTo>
                    <a:cubicBezTo>
                      <a:pt x="833915" y="182511"/>
                      <a:pt x="834955" y="185630"/>
                      <a:pt x="834955" y="189441"/>
                    </a:cubicBezTo>
                    <a:cubicBezTo>
                      <a:pt x="834955" y="193252"/>
                      <a:pt x="835994" y="196370"/>
                      <a:pt x="837727" y="196370"/>
                    </a:cubicBezTo>
                    <a:cubicBezTo>
                      <a:pt x="840152" y="196370"/>
                      <a:pt x="852971" y="219930"/>
                      <a:pt x="866830" y="251806"/>
                    </a:cubicBezTo>
                    <a:cubicBezTo>
                      <a:pt x="885193" y="292689"/>
                      <a:pt x="901477" y="358519"/>
                      <a:pt x="907714" y="414647"/>
                    </a:cubicBezTo>
                    <a:cubicBezTo>
                      <a:pt x="913604" y="468697"/>
                      <a:pt x="916029" y="570213"/>
                      <a:pt x="911525" y="581993"/>
                    </a:cubicBezTo>
                    <a:lnTo>
                      <a:pt x="907714" y="591348"/>
                    </a:lnTo>
                    <a:lnTo>
                      <a:pt x="588960" y="591348"/>
                    </a:lnTo>
                    <a:lnTo>
                      <a:pt x="270206" y="591348"/>
                    </a:lnTo>
                    <a:lnTo>
                      <a:pt x="270206" y="611443"/>
                    </a:lnTo>
                    <a:cubicBezTo>
                      <a:pt x="270206" y="633964"/>
                      <a:pt x="283718" y="688360"/>
                      <a:pt x="294805" y="712267"/>
                    </a:cubicBezTo>
                    <a:cubicBezTo>
                      <a:pt x="305546" y="734787"/>
                      <a:pt x="324948" y="758347"/>
                      <a:pt x="351280" y="780868"/>
                    </a:cubicBezTo>
                    <a:cubicBezTo>
                      <a:pt x="359595" y="787798"/>
                      <a:pt x="391817" y="801656"/>
                      <a:pt x="410527" y="806161"/>
                    </a:cubicBezTo>
                    <a:cubicBezTo>
                      <a:pt x="456954" y="817248"/>
                      <a:pt x="518972" y="812397"/>
                      <a:pt x="551541" y="795420"/>
                    </a:cubicBezTo>
                    <a:cubicBezTo>
                      <a:pt x="558470" y="791955"/>
                      <a:pt x="566786" y="788837"/>
                      <a:pt x="569557" y="788837"/>
                    </a:cubicBezTo>
                    <a:cubicBezTo>
                      <a:pt x="574408" y="788837"/>
                      <a:pt x="587227" y="776710"/>
                      <a:pt x="626725" y="735827"/>
                    </a:cubicBezTo>
                    <a:cubicBezTo>
                      <a:pt x="652364" y="708802"/>
                      <a:pt x="657561" y="707763"/>
                      <a:pt x="786102" y="706377"/>
                    </a:cubicBezTo>
                    <a:lnTo>
                      <a:pt x="898359" y="705337"/>
                    </a:lnTo>
                    <a:lnTo>
                      <a:pt x="895934" y="713306"/>
                    </a:lnTo>
                    <a:cubicBezTo>
                      <a:pt x="894548" y="717810"/>
                      <a:pt x="892816" y="726126"/>
                      <a:pt x="891776" y="731669"/>
                    </a:cubicBezTo>
                    <a:cubicBezTo>
                      <a:pt x="887618" y="752804"/>
                      <a:pt x="853318" y="831107"/>
                      <a:pt x="841884" y="845312"/>
                    </a:cubicBezTo>
                    <a:cubicBezTo>
                      <a:pt x="840152" y="847737"/>
                      <a:pt x="831490" y="858824"/>
                      <a:pt x="822482" y="870258"/>
                    </a:cubicBezTo>
                    <a:cubicBezTo>
                      <a:pt x="803079" y="894857"/>
                      <a:pt x="770857" y="927426"/>
                      <a:pt x="765660" y="927426"/>
                    </a:cubicBezTo>
                    <a:cubicBezTo>
                      <a:pt x="763928" y="927426"/>
                      <a:pt x="762196" y="928812"/>
                      <a:pt x="762196" y="930544"/>
                    </a:cubicBezTo>
                    <a:cubicBezTo>
                      <a:pt x="762196" y="934355"/>
                      <a:pt x="729281" y="958608"/>
                      <a:pt x="724084" y="958608"/>
                    </a:cubicBezTo>
                    <a:cubicBezTo>
                      <a:pt x="722005" y="958608"/>
                      <a:pt x="720619" y="959994"/>
                      <a:pt x="720619" y="961726"/>
                    </a:cubicBezTo>
                    <a:cubicBezTo>
                      <a:pt x="720619" y="963459"/>
                      <a:pt x="714383" y="967616"/>
                      <a:pt x="706760" y="971081"/>
                    </a:cubicBezTo>
                    <a:cubicBezTo>
                      <a:pt x="699138" y="974546"/>
                      <a:pt x="692901" y="978357"/>
                      <a:pt x="692901" y="979743"/>
                    </a:cubicBezTo>
                    <a:cubicBezTo>
                      <a:pt x="692901" y="981129"/>
                      <a:pt x="689437" y="983554"/>
                      <a:pt x="685279" y="984594"/>
                    </a:cubicBezTo>
                    <a:cubicBezTo>
                      <a:pt x="680775" y="985979"/>
                      <a:pt x="671074" y="989791"/>
                      <a:pt x="663451" y="993255"/>
                    </a:cubicBezTo>
                    <a:cubicBezTo>
                      <a:pt x="639545" y="1003996"/>
                      <a:pt x="612520" y="1014044"/>
                      <a:pt x="607323" y="1014044"/>
                    </a:cubicBezTo>
                    <a:cubicBezTo>
                      <a:pt x="604551" y="1014044"/>
                      <a:pt x="591731" y="1017162"/>
                      <a:pt x="579258" y="1020627"/>
                    </a:cubicBezTo>
                    <a:cubicBezTo>
                      <a:pt x="531445" y="1034139"/>
                      <a:pt x="441709" y="1037950"/>
                      <a:pt x="372415" y="1029635"/>
                    </a:cubicBezTo>
                    <a:close/>
                    <a:moveTo>
                      <a:pt x="638505" y="400096"/>
                    </a:moveTo>
                    <a:cubicBezTo>
                      <a:pt x="636773" y="377575"/>
                      <a:pt x="625339" y="335652"/>
                      <a:pt x="614252" y="311745"/>
                    </a:cubicBezTo>
                    <a:cubicBezTo>
                      <a:pt x="604551" y="290610"/>
                      <a:pt x="579258" y="261507"/>
                      <a:pt x="560203" y="249380"/>
                    </a:cubicBezTo>
                    <a:cubicBezTo>
                      <a:pt x="552927" y="244876"/>
                      <a:pt x="535257" y="237254"/>
                      <a:pt x="521051" y="232403"/>
                    </a:cubicBezTo>
                    <a:cubicBezTo>
                      <a:pt x="485018" y="220623"/>
                      <a:pt x="427504" y="220623"/>
                      <a:pt x="392857" y="232057"/>
                    </a:cubicBezTo>
                    <a:cubicBezTo>
                      <a:pt x="367911" y="240026"/>
                      <a:pt x="343311" y="253192"/>
                      <a:pt x="338461" y="261160"/>
                    </a:cubicBezTo>
                    <a:cubicBezTo>
                      <a:pt x="337075" y="263586"/>
                      <a:pt x="333956" y="265665"/>
                      <a:pt x="331531" y="265665"/>
                    </a:cubicBezTo>
                    <a:cubicBezTo>
                      <a:pt x="326680" y="266011"/>
                      <a:pt x="303120" y="295808"/>
                      <a:pt x="293419" y="313824"/>
                    </a:cubicBezTo>
                    <a:cubicBezTo>
                      <a:pt x="283718" y="332534"/>
                      <a:pt x="270206" y="382772"/>
                      <a:pt x="270206" y="401481"/>
                    </a:cubicBezTo>
                    <a:lnTo>
                      <a:pt x="270206" y="418112"/>
                    </a:lnTo>
                    <a:lnTo>
                      <a:pt x="455222" y="418112"/>
                    </a:lnTo>
                    <a:lnTo>
                      <a:pt x="639891" y="418112"/>
                    </a:lnTo>
                    <a:lnTo>
                      <a:pt x="638505" y="400096"/>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3" name="Google Shape;329;p2">
                <a:extLst>
                  <a:ext uri="{FF2B5EF4-FFF2-40B4-BE49-F238E27FC236}">
                    <a16:creationId xmlns:a16="http://schemas.microsoft.com/office/drawing/2014/main" id="{C31D7700-EBC2-5E94-9A00-4F69330ECFEA}"/>
                  </a:ext>
                </a:extLst>
              </p:cNvPr>
              <p:cNvSpPr/>
              <p:nvPr/>
            </p:nvSpPr>
            <p:spPr>
              <a:xfrm>
                <a:off x="8845096" y="7530686"/>
                <a:ext cx="878306" cy="1033525"/>
              </a:xfrm>
              <a:custGeom>
                <a:avLst/>
                <a:gdLst/>
                <a:ahLst/>
                <a:cxnLst/>
                <a:rect l="l" t="t" r="r" b="b"/>
                <a:pathLst>
                  <a:path w="878306" h="1033525" extrusionOk="0">
                    <a:moveTo>
                      <a:pt x="332613" y="1028979"/>
                    </a:moveTo>
                    <a:cubicBezTo>
                      <a:pt x="288265" y="1024821"/>
                      <a:pt x="245995" y="1016159"/>
                      <a:pt x="220356" y="1006112"/>
                    </a:cubicBezTo>
                    <a:cubicBezTo>
                      <a:pt x="211001" y="1002300"/>
                      <a:pt x="201647" y="999529"/>
                      <a:pt x="199568" y="999529"/>
                    </a:cubicBezTo>
                    <a:cubicBezTo>
                      <a:pt x="194371" y="999529"/>
                      <a:pt x="138242" y="970771"/>
                      <a:pt x="124037" y="960724"/>
                    </a:cubicBezTo>
                    <a:cubicBezTo>
                      <a:pt x="107060" y="948597"/>
                      <a:pt x="55436" y="898012"/>
                      <a:pt x="55436" y="893162"/>
                    </a:cubicBezTo>
                    <a:cubicBezTo>
                      <a:pt x="55436" y="890736"/>
                      <a:pt x="53357" y="887618"/>
                      <a:pt x="50931" y="886232"/>
                    </a:cubicBezTo>
                    <a:cubicBezTo>
                      <a:pt x="46081" y="883461"/>
                      <a:pt x="32915" y="859208"/>
                      <a:pt x="22867" y="834954"/>
                    </a:cubicBezTo>
                    <a:cubicBezTo>
                      <a:pt x="10048" y="804119"/>
                      <a:pt x="0" y="752494"/>
                      <a:pt x="0" y="718193"/>
                    </a:cubicBezTo>
                    <a:lnTo>
                      <a:pt x="0" y="684239"/>
                    </a:lnTo>
                    <a:lnTo>
                      <a:pt x="128195" y="684239"/>
                    </a:lnTo>
                    <a:lnTo>
                      <a:pt x="256389" y="684239"/>
                    </a:lnTo>
                    <a:lnTo>
                      <a:pt x="258468" y="693940"/>
                    </a:lnTo>
                    <a:cubicBezTo>
                      <a:pt x="269902" y="746951"/>
                      <a:pt x="275792" y="760117"/>
                      <a:pt x="299698" y="782984"/>
                    </a:cubicBezTo>
                    <a:cubicBezTo>
                      <a:pt x="317022" y="799961"/>
                      <a:pt x="341968" y="812434"/>
                      <a:pt x="377654" y="822482"/>
                    </a:cubicBezTo>
                    <a:cubicBezTo>
                      <a:pt x="398789" y="828372"/>
                      <a:pt x="413341" y="829757"/>
                      <a:pt x="454571" y="829757"/>
                    </a:cubicBezTo>
                    <a:cubicBezTo>
                      <a:pt x="499266" y="829757"/>
                      <a:pt x="508967" y="828718"/>
                      <a:pt x="531488" y="821442"/>
                    </a:cubicBezTo>
                    <a:cubicBezTo>
                      <a:pt x="574104" y="807583"/>
                      <a:pt x="599396" y="787488"/>
                      <a:pt x="608751" y="761156"/>
                    </a:cubicBezTo>
                    <a:cubicBezTo>
                      <a:pt x="618106" y="733785"/>
                      <a:pt x="613255" y="714729"/>
                      <a:pt x="591081" y="693594"/>
                    </a:cubicBezTo>
                    <a:cubicBezTo>
                      <a:pt x="577915" y="681121"/>
                      <a:pt x="540496" y="659986"/>
                      <a:pt x="531834" y="659986"/>
                    </a:cubicBezTo>
                    <a:cubicBezTo>
                      <a:pt x="529409" y="659986"/>
                      <a:pt x="520747" y="657214"/>
                      <a:pt x="512432" y="653403"/>
                    </a:cubicBezTo>
                    <a:cubicBezTo>
                      <a:pt x="504117" y="649939"/>
                      <a:pt x="477785" y="643702"/>
                      <a:pt x="453878" y="639544"/>
                    </a:cubicBezTo>
                    <a:cubicBezTo>
                      <a:pt x="429972" y="635040"/>
                      <a:pt x="399829" y="628804"/>
                      <a:pt x="386316" y="624993"/>
                    </a:cubicBezTo>
                    <a:cubicBezTo>
                      <a:pt x="373150" y="621528"/>
                      <a:pt x="349590" y="615291"/>
                      <a:pt x="334345" y="611480"/>
                    </a:cubicBezTo>
                    <a:cubicBezTo>
                      <a:pt x="248767" y="589306"/>
                      <a:pt x="213080" y="575447"/>
                      <a:pt x="136856" y="535949"/>
                    </a:cubicBezTo>
                    <a:cubicBezTo>
                      <a:pt x="123344" y="528673"/>
                      <a:pt x="61326" y="467001"/>
                      <a:pt x="55089" y="453835"/>
                    </a:cubicBezTo>
                    <a:cubicBezTo>
                      <a:pt x="51971" y="448292"/>
                      <a:pt x="48160" y="440323"/>
                      <a:pt x="46081" y="436512"/>
                    </a:cubicBezTo>
                    <a:cubicBezTo>
                      <a:pt x="26332" y="400479"/>
                      <a:pt x="18017" y="341925"/>
                      <a:pt x="24253" y="284757"/>
                    </a:cubicBezTo>
                    <a:cubicBezTo>
                      <a:pt x="28411" y="245952"/>
                      <a:pt x="36033" y="218235"/>
                      <a:pt x="49892" y="188785"/>
                    </a:cubicBezTo>
                    <a:cubicBezTo>
                      <a:pt x="61672" y="164185"/>
                      <a:pt x="76570" y="140278"/>
                      <a:pt x="80035" y="140278"/>
                    </a:cubicBezTo>
                    <a:cubicBezTo>
                      <a:pt x="81767" y="140278"/>
                      <a:pt x="83153" y="137853"/>
                      <a:pt x="83153" y="135081"/>
                    </a:cubicBezTo>
                    <a:cubicBezTo>
                      <a:pt x="83153" y="132310"/>
                      <a:pt x="86272" y="128152"/>
                      <a:pt x="90083" y="125727"/>
                    </a:cubicBezTo>
                    <a:cubicBezTo>
                      <a:pt x="93894" y="123301"/>
                      <a:pt x="97012" y="119837"/>
                      <a:pt x="97012" y="118451"/>
                    </a:cubicBezTo>
                    <a:cubicBezTo>
                      <a:pt x="97012" y="114293"/>
                      <a:pt x="116415" y="95237"/>
                      <a:pt x="120572" y="95237"/>
                    </a:cubicBezTo>
                    <a:cubicBezTo>
                      <a:pt x="122305" y="95237"/>
                      <a:pt x="124730" y="93158"/>
                      <a:pt x="125769" y="90733"/>
                    </a:cubicBezTo>
                    <a:cubicBezTo>
                      <a:pt x="128195" y="84496"/>
                      <a:pt x="163881" y="60590"/>
                      <a:pt x="196103" y="43959"/>
                    </a:cubicBezTo>
                    <a:cubicBezTo>
                      <a:pt x="217931" y="32526"/>
                      <a:pt x="280642" y="12084"/>
                      <a:pt x="292769" y="12084"/>
                    </a:cubicBezTo>
                    <a:cubicBezTo>
                      <a:pt x="296580" y="12084"/>
                      <a:pt x="311478" y="9312"/>
                      <a:pt x="325684" y="6194"/>
                    </a:cubicBezTo>
                    <a:cubicBezTo>
                      <a:pt x="364142" y="-2121"/>
                      <a:pt x="473281" y="-2121"/>
                      <a:pt x="528370" y="6540"/>
                    </a:cubicBezTo>
                    <a:cubicBezTo>
                      <a:pt x="602168" y="17974"/>
                      <a:pt x="664187" y="40495"/>
                      <a:pt x="712000" y="72716"/>
                    </a:cubicBezTo>
                    <a:cubicBezTo>
                      <a:pt x="729670" y="84843"/>
                      <a:pt x="776097" y="127459"/>
                      <a:pt x="776097" y="131617"/>
                    </a:cubicBezTo>
                    <a:cubicBezTo>
                      <a:pt x="776097" y="132656"/>
                      <a:pt x="781641" y="140625"/>
                      <a:pt x="788570" y="149633"/>
                    </a:cubicBezTo>
                    <a:cubicBezTo>
                      <a:pt x="802429" y="167996"/>
                      <a:pt x="827721" y="219274"/>
                      <a:pt x="831879" y="237291"/>
                    </a:cubicBezTo>
                    <a:cubicBezTo>
                      <a:pt x="833265" y="243874"/>
                      <a:pt x="836730" y="258079"/>
                      <a:pt x="839848" y="268473"/>
                    </a:cubicBezTo>
                    <a:cubicBezTo>
                      <a:pt x="842966" y="278867"/>
                      <a:pt x="845391" y="297923"/>
                      <a:pt x="845391" y="311089"/>
                    </a:cubicBezTo>
                    <a:lnTo>
                      <a:pt x="845391" y="334303"/>
                    </a:lnTo>
                    <a:lnTo>
                      <a:pt x="754616" y="334303"/>
                    </a:lnTo>
                    <a:cubicBezTo>
                      <a:pt x="681510" y="333956"/>
                      <a:pt x="660722" y="332917"/>
                      <a:pt x="649635" y="328759"/>
                    </a:cubicBezTo>
                    <a:cubicBezTo>
                      <a:pt x="642012" y="325987"/>
                      <a:pt x="632658" y="322523"/>
                      <a:pt x="629193" y="321483"/>
                    </a:cubicBezTo>
                    <a:cubicBezTo>
                      <a:pt x="625382" y="320097"/>
                      <a:pt x="619145" y="316979"/>
                      <a:pt x="615334" y="313861"/>
                    </a:cubicBezTo>
                    <a:cubicBezTo>
                      <a:pt x="604593" y="305546"/>
                      <a:pt x="578608" y="277828"/>
                      <a:pt x="578608" y="274363"/>
                    </a:cubicBezTo>
                    <a:cubicBezTo>
                      <a:pt x="578608" y="270205"/>
                      <a:pt x="545000" y="237291"/>
                      <a:pt x="540496" y="237291"/>
                    </a:cubicBezTo>
                    <a:cubicBezTo>
                      <a:pt x="538764" y="237291"/>
                      <a:pt x="537031" y="235905"/>
                      <a:pt x="537031" y="234172"/>
                    </a:cubicBezTo>
                    <a:cubicBezTo>
                      <a:pt x="537031" y="232440"/>
                      <a:pt x="524905" y="226203"/>
                      <a:pt x="510007" y="220660"/>
                    </a:cubicBezTo>
                    <a:cubicBezTo>
                      <a:pt x="489218" y="212345"/>
                      <a:pt x="475359" y="209573"/>
                      <a:pt x="446949" y="207840"/>
                    </a:cubicBezTo>
                    <a:cubicBezTo>
                      <a:pt x="404333" y="205415"/>
                      <a:pt x="355480" y="209573"/>
                      <a:pt x="339542" y="217888"/>
                    </a:cubicBezTo>
                    <a:cubicBezTo>
                      <a:pt x="333306" y="221006"/>
                      <a:pt x="326377" y="223432"/>
                      <a:pt x="324298" y="223432"/>
                    </a:cubicBezTo>
                    <a:cubicBezTo>
                      <a:pt x="317022" y="223432"/>
                      <a:pt x="298659" y="242488"/>
                      <a:pt x="291036" y="258079"/>
                    </a:cubicBezTo>
                    <a:cubicBezTo>
                      <a:pt x="280989" y="277481"/>
                      <a:pt x="279949" y="299309"/>
                      <a:pt x="288611" y="308664"/>
                    </a:cubicBezTo>
                    <a:cubicBezTo>
                      <a:pt x="304549" y="325987"/>
                      <a:pt x="317368" y="337767"/>
                      <a:pt x="320487" y="337767"/>
                    </a:cubicBezTo>
                    <a:cubicBezTo>
                      <a:pt x="322565" y="337767"/>
                      <a:pt x="327762" y="340886"/>
                      <a:pt x="332613" y="344697"/>
                    </a:cubicBezTo>
                    <a:cubicBezTo>
                      <a:pt x="337464" y="348508"/>
                      <a:pt x="343700" y="351626"/>
                      <a:pt x="346472" y="351626"/>
                    </a:cubicBezTo>
                    <a:cubicBezTo>
                      <a:pt x="349244" y="351626"/>
                      <a:pt x="357905" y="354745"/>
                      <a:pt x="365528" y="358556"/>
                    </a:cubicBezTo>
                    <a:cubicBezTo>
                      <a:pt x="373150" y="362367"/>
                      <a:pt x="381812" y="365139"/>
                      <a:pt x="384930" y="365485"/>
                    </a:cubicBezTo>
                    <a:cubicBezTo>
                      <a:pt x="388049" y="365485"/>
                      <a:pt x="396364" y="367910"/>
                      <a:pt x="403640" y="370682"/>
                    </a:cubicBezTo>
                    <a:cubicBezTo>
                      <a:pt x="410569" y="373800"/>
                      <a:pt x="422696" y="377612"/>
                      <a:pt x="430665" y="378998"/>
                    </a:cubicBezTo>
                    <a:cubicBezTo>
                      <a:pt x="438633" y="380730"/>
                      <a:pt x="466351" y="387659"/>
                      <a:pt x="492337" y="394589"/>
                    </a:cubicBezTo>
                    <a:cubicBezTo>
                      <a:pt x="518322" y="401518"/>
                      <a:pt x="543961" y="407062"/>
                      <a:pt x="549504" y="407062"/>
                    </a:cubicBezTo>
                    <a:cubicBezTo>
                      <a:pt x="555048" y="407062"/>
                      <a:pt x="568907" y="409834"/>
                      <a:pt x="580340" y="413645"/>
                    </a:cubicBezTo>
                    <a:cubicBezTo>
                      <a:pt x="591774" y="417109"/>
                      <a:pt x="611523" y="423346"/>
                      <a:pt x="624342" y="427504"/>
                    </a:cubicBezTo>
                    <a:cubicBezTo>
                      <a:pt x="637162" y="431315"/>
                      <a:pt x="649288" y="434780"/>
                      <a:pt x="651367" y="434780"/>
                    </a:cubicBezTo>
                    <a:cubicBezTo>
                      <a:pt x="653446" y="434780"/>
                      <a:pt x="661761" y="437898"/>
                      <a:pt x="669384" y="441709"/>
                    </a:cubicBezTo>
                    <a:cubicBezTo>
                      <a:pt x="677353" y="445520"/>
                      <a:pt x="686014" y="448638"/>
                      <a:pt x="688786" y="448638"/>
                    </a:cubicBezTo>
                    <a:cubicBezTo>
                      <a:pt x="691558" y="448638"/>
                      <a:pt x="697794" y="450717"/>
                      <a:pt x="702645" y="453489"/>
                    </a:cubicBezTo>
                    <a:cubicBezTo>
                      <a:pt x="707842" y="456261"/>
                      <a:pt x="723087" y="463537"/>
                      <a:pt x="736253" y="469773"/>
                    </a:cubicBezTo>
                    <a:cubicBezTo>
                      <a:pt x="785798" y="492987"/>
                      <a:pt x="827721" y="528673"/>
                      <a:pt x="845045" y="562281"/>
                    </a:cubicBezTo>
                    <a:cubicBezTo>
                      <a:pt x="847470" y="567478"/>
                      <a:pt x="851628" y="574061"/>
                      <a:pt x="854053" y="576833"/>
                    </a:cubicBezTo>
                    <a:cubicBezTo>
                      <a:pt x="856825" y="579605"/>
                      <a:pt x="863061" y="594503"/>
                      <a:pt x="868605" y="609748"/>
                    </a:cubicBezTo>
                    <a:cubicBezTo>
                      <a:pt x="877960" y="636426"/>
                      <a:pt x="878306" y="639891"/>
                      <a:pt x="878306" y="703295"/>
                    </a:cubicBezTo>
                    <a:cubicBezTo>
                      <a:pt x="877960" y="762195"/>
                      <a:pt x="877267" y="771897"/>
                      <a:pt x="869991" y="795110"/>
                    </a:cubicBezTo>
                    <a:cubicBezTo>
                      <a:pt x="862715" y="818670"/>
                      <a:pt x="847124" y="853664"/>
                      <a:pt x="834651" y="874452"/>
                    </a:cubicBezTo>
                    <a:cubicBezTo>
                      <a:pt x="823217" y="893162"/>
                      <a:pt x="775751" y="944093"/>
                      <a:pt x="769168" y="944093"/>
                    </a:cubicBezTo>
                    <a:cubicBezTo>
                      <a:pt x="767435" y="944093"/>
                      <a:pt x="764663" y="946172"/>
                      <a:pt x="763278" y="948597"/>
                    </a:cubicBezTo>
                    <a:cubicBezTo>
                      <a:pt x="755655" y="960724"/>
                      <a:pt x="695716" y="990867"/>
                      <a:pt x="652753" y="1004033"/>
                    </a:cubicBezTo>
                    <a:cubicBezTo>
                      <a:pt x="566828" y="1031058"/>
                      <a:pt x="444870" y="1040412"/>
                      <a:pt x="332613" y="1028979"/>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5" name="Google Shape;330;p2">
                <a:extLst>
                  <a:ext uri="{FF2B5EF4-FFF2-40B4-BE49-F238E27FC236}">
                    <a16:creationId xmlns:a16="http://schemas.microsoft.com/office/drawing/2014/main" id="{1CE55BDE-752A-5EF2-78B4-1EBD700A3490}"/>
                  </a:ext>
                </a:extLst>
              </p:cNvPr>
              <p:cNvSpPr/>
              <p:nvPr/>
            </p:nvSpPr>
            <p:spPr>
              <a:xfrm>
                <a:off x="10157656" y="6752814"/>
                <a:ext cx="1308971" cy="2015773"/>
              </a:xfrm>
              <a:custGeom>
                <a:avLst/>
                <a:gdLst/>
                <a:ahLst/>
                <a:cxnLst/>
                <a:rect l="l" t="t" r="r" b="b"/>
                <a:pathLst>
                  <a:path w="1308970" h="2015773" extrusionOk="0">
                    <a:moveTo>
                      <a:pt x="423264" y="2012308"/>
                    </a:moveTo>
                    <a:cubicBezTo>
                      <a:pt x="423264" y="2009883"/>
                      <a:pt x="426729" y="2002261"/>
                      <a:pt x="430886" y="1995678"/>
                    </a:cubicBezTo>
                    <a:cubicBezTo>
                      <a:pt x="435044" y="1989095"/>
                      <a:pt x="441280" y="1979047"/>
                      <a:pt x="444745" y="1973157"/>
                    </a:cubicBezTo>
                    <a:cubicBezTo>
                      <a:pt x="455139" y="1955487"/>
                      <a:pt x="509882" y="1843923"/>
                      <a:pt x="509882" y="1840112"/>
                    </a:cubicBezTo>
                    <a:cubicBezTo>
                      <a:pt x="509882" y="1838033"/>
                      <a:pt x="513000" y="1831104"/>
                      <a:pt x="516811" y="1824174"/>
                    </a:cubicBezTo>
                    <a:cubicBezTo>
                      <a:pt x="520622" y="1817245"/>
                      <a:pt x="523741" y="1810315"/>
                      <a:pt x="523741" y="1808237"/>
                    </a:cubicBezTo>
                    <a:cubicBezTo>
                      <a:pt x="523741" y="1806158"/>
                      <a:pt x="526166" y="1799575"/>
                      <a:pt x="528938" y="1793685"/>
                    </a:cubicBezTo>
                    <a:cubicBezTo>
                      <a:pt x="535521" y="1779133"/>
                      <a:pt x="544183" y="1755226"/>
                      <a:pt x="549726" y="1735824"/>
                    </a:cubicBezTo>
                    <a:cubicBezTo>
                      <a:pt x="552151" y="1727162"/>
                      <a:pt x="556309" y="1713996"/>
                      <a:pt x="559427" y="1706374"/>
                    </a:cubicBezTo>
                    <a:cubicBezTo>
                      <a:pt x="580909" y="1648167"/>
                      <a:pt x="604815" y="1537642"/>
                      <a:pt x="613823" y="1455182"/>
                    </a:cubicBezTo>
                    <a:cubicBezTo>
                      <a:pt x="621446" y="1388313"/>
                      <a:pt x="622139" y="1284025"/>
                      <a:pt x="615902" y="1220274"/>
                    </a:cubicBezTo>
                    <a:cubicBezTo>
                      <a:pt x="608280" y="1146475"/>
                      <a:pt x="587838" y="1040801"/>
                      <a:pt x="574672" y="1008233"/>
                    </a:cubicBezTo>
                    <a:cubicBezTo>
                      <a:pt x="572940" y="1003382"/>
                      <a:pt x="568436" y="990217"/>
                      <a:pt x="564971" y="978783"/>
                    </a:cubicBezTo>
                    <a:cubicBezTo>
                      <a:pt x="557695" y="953491"/>
                      <a:pt x="549380" y="930623"/>
                      <a:pt x="542797" y="915725"/>
                    </a:cubicBezTo>
                    <a:cubicBezTo>
                      <a:pt x="540025" y="909835"/>
                      <a:pt x="537600" y="903252"/>
                      <a:pt x="537600" y="901173"/>
                    </a:cubicBezTo>
                    <a:cubicBezTo>
                      <a:pt x="537600" y="899094"/>
                      <a:pt x="534135" y="890779"/>
                      <a:pt x="530324" y="882810"/>
                    </a:cubicBezTo>
                    <a:cubicBezTo>
                      <a:pt x="526166" y="874495"/>
                      <a:pt x="519929" y="860983"/>
                      <a:pt x="515772" y="852321"/>
                    </a:cubicBezTo>
                    <a:cubicBezTo>
                      <a:pt x="511961" y="843659"/>
                      <a:pt x="507803" y="834304"/>
                      <a:pt x="506417" y="831532"/>
                    </a:cubicBezTo>
                    <a:cubicBezTo>
                      <a:pt x="505031" y="828761"/>
                      <a:pt x="501913" y="822524"/>
                      <a:pt x="499488" y="817674"/>
                    </a:cubicBezTo>
                    <a:cubicBezTo>
                      <a:pt x="497062" y="812823"/>
                      <a:pt x="493251" y="805894"/>
                      <a:pt x="491519" y="802082"/>
                    </a:cubicBezTo>
                    <a:cubicBezTo>
                      <a:pt x="480085" y="779562"/>
                      <a:pt x="463455" y="749419"/>
                      <a:pt x="459990" y="744914"/>
                    </a:cubicBezTo>
                    <a:cubicBezTo>
                      <a:pt x="457565" y="742143"/>
                      <a:pt x="453753" y="735560"/>
                      <a:pt x="450982" y="730363"/>
                    </a:cubicBezTo>
                    <a:cubicBezTo>
                      <a:pt x="448556" y="724819"/>
                      <a:pt x="445092" y="720661"/>
                      <a:pt x="443359" y="720661"/>
                    </a:cubicBezTo>
                    <a:cubicBezTo>
                      <a:pt x="441973" y="720661"/>
                      <a:pt x="440587" y="717543"/>
                      <a:pt x="440587" y="714078"/>
                    </a:cubicBezTo>
                    <a:cubicBezTo>
                      <a:pt x="440587" y="710267"/>
                      <a:pt x="439202" y="706803"/>
                      <a:pt x="437816" y="706110"/>
                    </a:cubicBezTo>
                    <a:cubicBezTo>
                      <a:pt x="434697" y="705070"/>
                      <a:pt x="412870" y="672848"/>
                      <a:pt x="412870" y="669730"/>
                    </a:cubicBezTo>
                    <a:cubicBezTo>
                      <a:pt x="412870" y="667998"/>
                      <a:pt x="400743" y="652753"/>
                      <a:pt x="386884" y="636469"/>
                    </a:cubicBezTo>
                    <a:cubicBezTo>
                      <a:pt x="384113" y="633351"/>
                      <a:pt x="381687" y="629539"/>
                      <a:pt x="381687" y="628500"/>
                    </a:cubicBezTo>
                    <a:cubicBezTo>
                      <a:pt x="381687" y="626768"/>
                      <a:pt x="329023" y="560591"/>
                      <a:pt x="319669" y="550197"/>
                    </a:cubicBezTo>
                    <a:cubicBezTo>
                      <a:pt x="316550" y="547079"/>
                      <a:pt x="306503" y="535645"/>
                      <a:pt x="296802" y="524558"/>
                    </a:cubicBezTo>
                    <a:cubicBezTo>
                      <a:pt x="261808" y="483328"/>
                      <a:pt x="142275" y="367260"/>
                      <a:pt x="135346" y="367260"/>
                    </a:cubicBezTo>
                    <a:cubicBezTo>
                      <a:pt x="133613" y="367260"/>
                      <a:pt x="130842" y="364142"/>
                      <a:pt x="128763" y="360331"/>
                    </a:cubicBezTo>
                    <a:cubicBezTo>
                      <a:pt x="126684" y="356520"/>
                      <a:pt x="122873" y="353401"/>
                      <a:pt x="120101" y="353401"/>
                    </a:cubicBezTo>
                    <a:cubicBezTo>
                      <a:pt x="117329" y="353401"/>
                      <a:pt x="114904" y="352015"/>
                      <a:pt x="114904" y="350630"/>
                    </a:cubicBezTo>
                    <a:cubicBezTo>
                      <a:pt x="114904" y="347165"/>
                      <a:pt x="49767" y="294501"/>
                      <a:pt x="45609" y="294501"/>
                    </a:cubicBezTo>
                    <a:cubicBezTo>
                      <a:pt x="43531" y="294501"/>
                      <a:pt x="42145" y="293115"/>
                      <a:pt x="42145" y="291729"/>
                    </a:cubicBezTo>
                    <a:cubicBezTo>
                      <a:pt x="42145" y="290343"/>
                      <a:pt x="32790" y="282375"/>
                      <a:pt x="21356" y="274406"/>
                    </a:cubicBezTo>
                    <a:cubicBezTo>
                      <a:pt x="-6708" y="254657"/>
                      <a:pt x="-7054" y="247034"/>
                      <a:pt x="19971" y="258468"/>
                    </a:cubicBezTo>
                    <a:cubicBezTo>
                      <a:pt x="27593" y="261586"/>
                      <a:pt x="38334" y="265397"/>
                      <a:pt x="43877" y="267130"/>
                    </a:cubicBezTo>
                    <a:cubicBezTo>
                      <a:pt x="55311" y="269902"/>
                      <a:pt x="91690" y="282721"/>
                      <a:pt x="102777" y="287572"/>
                    </a:cubicBezTo>
                    <a:cubicBezTo>
                      <a:pt x="106589" y="288958"/>
                      <a:pt x="121487" y="295540"/>
                      <a:pt x="135692" y="301431"/>
                    </a:cubicBezTo>
                    <a:cubicBezTo>
                      <a:pt x="175190" y="318408"/>
                      <a:pt x="198404" y="329148"/>
                      <a:pt x="211223" y="335731"/>
                    </a:cubicBezTo>
                    <a:cubicBezTo>
                      <a:pt x="214341" y="337810"/>
                      <a:pt x="225775" y="343354"/>
                      <a:pt x="236169" y="348551"/>
                    </a:cubicBezTo>
                    <a:cubicBezTo>
                      <a:pt x="246563" y="353401"/>
                      <a:pt x="263194" y="362063"/>
                      <a:pt x="272549" y="367260"/>
                    </a:cubicBezTo>
                    <a:cubicBezTo>
                      <a:pt x="282250" y="372804"/>
                      <a:pt x="294723" y="379733"/>
                      <a:pt x="300266" y="382505"/>
                    </a:cubicBezTo>
                    <a:cubicBezTo>
                      <a:pt x="306156" y="385623"/>
                      <a:pt x="316204" y="391513"/>
                      <a:pt x="322787" y="395671"/>
                    </a:cubicBezTo>
                    <a:cubicBezTo>
                      <a:pt x="329370" y="399482"/>
                      <a:pt x="338032" y="404679"/>
                      <a:pt x="341843" y="406758"/>
                    </a:cubicBezTo>
                    <a:cubicBezTo>
                      <a:pt x="358474" y="416113"/>
                      <a:pt x="379955" y="431011"/>
                      <a:pt x="380994" y="433436"/>
                    </a:cubicBezTo>
                    <a:cubicBezTo>
                      <a:pt x="381687" y="435169"/>
                      <a:pt x="383420" y="436555"/>
                      <a:pt x="385152" y="436555"/>
                    </a:cubicBezTo>
                    <a:cubicBezTo>
                      <a:pt x="388270" y="436555"/>
                      <a:pt x="432272" y="464619"/>
                      <a:pt x="440241" y="471548"/>
                    </a:cubicBezTo>
                    <a:cubicBezTo>
                      <a:pt x="443013" y="473973"/>
                      <a:pt x="453060" y="481249"/>
                      <a:pt x="462762" y="487832"/>
                    </a:cubicBezTo>
                    <a:cubicBezTo>
                      <a:pt x="472463" y="494762"/>
                      <a:pt x="481818" y="502038"/>
                      <a:pt x="483203" y="504809"/>
                    </a:cubicBezTo>
                    <a:cubicBezTo>
                      <a:pt x="484589" y="507235"/>
                      <a:pt x="488054" y="509314"/>
                      <a:pt x="490826" y="509314"/>
                    </a:cubicBezTo>
                    <a:cubicBezTo>
                      <a:pt x="493251" y="509314"/>
                      <a:pt x="496023" y="510699"/>
                      <a:pt x="496716" y="512085"/>
                    </a:cubicBezTo>
                    <a:cubicBezTo>
                      <a:pt x="497409" y="513818"/>
                      <a:pt x="506764" y="521787"/>
                      <a:pt x="517851" y="529755"/>
                    </a:cubicBezTo>
                    <a:cubicBezTo>
                      <a:pt x="528591" y="538071"/>
                      <a:pt x="537600" y="546040"/>
                      <a:pt x="537600" y="547772"/>
                    </a:cubicBezTo>
                    <a:cubicBezTo>
                      <a:pt x="537600" y="549504"/>
                      <a:pt x="539678" y="550890"/>
                      <a:pt x="542104" y="550890"/>
                    </a:cubicBezTo>
                    <a:cubicBezTo>
                      <a:pt x="544529" y="550890"/>
                      <a:pt x="549033" y="553662"/>
                      <a:pt x="552151" y="557127"/>
                    </a:cubicBezTo>
                    <a:cubicBezTo>
                      <a:pt x="555270" y="560245"/>
                      <a:pt x="560120" y="564749"/>
                      <a:pt x="562546" y="566828"/>
                    </a:cubicBezTo>
                    <a:cubicBezTo>
                      <a:pt x="625950" y="617413"/>
                      <a:pt x="733010" y="722047"/>
                      <a:pt x="799186" y="798271"/>
                    </a:cubicBezTo>
                    <a:cubicBezTo>
                      <a:pt x="841109" y="846777"/>
                      <a:pt x="836258" y="840541"/>
                      <a:pt x="856007" y="866873"/>
                    </a:cubicBezTo>
                    <a:cubicBezTo>
                      <a:pt x="864323" y="877960"/>
                      <a:pt x="872291" y="886968"/>
                      <a:pt x="874024" y="886968"/>
                    </a:cubicBezTo>
                    <a:cubicBezTo>
                      <a:pt x="875756" y="886968"/>
                      <a:pt x="877142" y="889047"/>
                      <a:pt x="877142" y="891472"/>
                    </a:cubicBezTo>
                    <a:cubicBezTo>
                      <a:pt x="877142" y="894244"/>
                      <a:pt x="880260" y="899094"/>
                      <a:pt x="884071" y="902559"/>
                    </a:cubicBezTo>
                    <a:cubicBezTo>
                      <a:pt x="887883" y="906024"/>
                      <a:pt x="891001" y="910182"/>
                      <a:pt x="891001" y="911914"/>
                    </a:cubicBezTo>
                    <a:cubicBezTo>
                      <a:pt x="891001" y="913646"/>
                      <a:pt x="894466" y="918843"/>
                      <a:pt x="898970" y="923347"/>
                    </a:cubicBezTo>
                    <a:lnTo>
                      <a:pt x="906592" y="931663"/>
                    </a:lnTo>
                    <a:lnTo>
                      <a:pt x="925648" y="909489"/>
                    </a:lnTo>
                    <a:cubicBezTo>
                      <a:pt x="936042" y="897016"/>
                      <a:pt x="945743" y="886968"/>
                      <a:pt x="947129" y="886968"/>
                    </a:cubicBezTo>
                    <a:cubicBezTo>
                      <a:pt x="948515" y="886968"/>
                      <a:pt x="949901" y="884543"/>
                      <a:pt x="949901" y="881771"/>
                    </a:cubicBezTo>
                    <a:cubicBezTo>
                      <a:pt x="949901" y="878999"/>
                      <a:pt x="953019" y="875188"/>
                      <a:pt x="956831" y="873109"/>
                    </a:cubicBezTo>
                    <a:cubicBezTo>
                      <a:pt x="960642" y="871030"/>
                      <a:pt x="963760" y="867219"/>
                      <a:pt x="963760" y="864447"/>
                    </a:cubicBezTo>
                    <a:cubicBezTo>
                      <a:pt x="963760" y="862022"/>
                      <a:pt x="964799" y="859250"/>
                      <a:pt x="966532" y="858557"/>
                    </a:cubicBezTo>
                    <a:cubicBezTo>
                      <a:pt x="970689" y="856825"/>
                      <a:pt x="991478" y="828761"/>
                      <a:pt x="991478" y="824949"/>
                    </a:cubicBezTo>
                    <a:cubicBezTo>
                      <a:pt x="991478" y="823217"/>
                      <a:pt x="993557" y="820099"/>
                      <a:pt x="995982" y="818713"/>
                    </a:cubicBezTo>
                    <a:cubicBezTo>
                      <a:pt x="998407" y="817327"/>
                      <a:pt x="1005683" y="807279"/>
                      <a:pt x="1012266" y="796885"/>
                    </a:cubicBezTo>
                    <a:cubicBezTo>
                      <a:pt x="1018849" y="786491"/>
                      <a:pt x="1025085" y="777136"/>
                      <a:pt x="1026471" y="776097"/>
                    </a:cubicBezTo>
                    <a:cubicBezTo>
                      <a:pt x="1027511" y="775058"/>
                      <a:pt x="1031322" y="769860"/>
                      <a:pt x="1034440" y="763970"/>
                    </a:cubicBezTo>
                    <a:cubicBezTo>
                      <a:pt x="1037558" y="758427"/>
                      <a:pt x="1043448" y="748033"/>
                      <a:pt x="1047606" y="741450"/>
                    </a:cubicBezTo>
                    <a:cubicBezTo>
                      <a:pt x="1067355" y="708881"/>
                      <a:pt x="1119672" y="605979"/>
                      <a:pt x="1119672" y="599743"/>
                    </a:cubicBezTo>
                    <a:cubicBezTo>
                      <a:pt x="1119672" y="597664"/>
                      <a:pt x="1122791" y="591081"/>
                      <a:pt x="1126602" y="584844"/>
                    </a:cubicBezTo>
                    <a:cubicBezTo>
                      <a:pt x="1130413" y="578608"/>
                      <a:pt x="1133531" y="571332"/>
                      <a:pt x="1133531" y="568907"/>
                    </a:cubicBezTo>
                    <a:cubicBezTo>
                      <a:pt x="1133531" y="566135"/>
                      <a:pt x="1135610" y="559206"/>
                      <a:pt x="1138382" y="553316"/>
                    </a:cubicBezTo>
                    <a:cubicBezTo>
                      <a:pt x="1143579" y="541882"/>
                      <a:pt x="1155012" y="507581"/>
                      <a:pt x="1167485" y="466005"/>
                    </a:cubicBezTo>
                    <a:cubicBezTo>
                      <a:pt x="1195203" y="374190"/>
                      <a:pt x="1209755" y="271634"/>
                      <a:pt x="1209755" y="171504"/>
                    </a:cubicBezTo>
                    <a:cubicBezTo>
                      <a:pt x="1209755" y="127155"/>
                      <a:pt x="1201093" y="9008"/>
                      <a:pt x="1197282" y="3118"/>
                    </a:cubicBezTo>
                    <a:cubicBezTo>
                      <a:pt x="1196243" y="1386"/>
                      <a:pt x="1196936" y="0"/>
                      <a:pt x="1198668" y="0"/>
                    </a:cubicBezTo>
                    <a:cubicBezTo>
                      <a:pt x="1200400" y="0"/>
                      <a:pt x="1203865" y="4158"/>
                      <a:pt x="1206290" y="9701"/>
                    </a:cubicBezTo>
                    <a:cubicBezTo>
                      <a:pt x="1212873" y="23560"/>
                      <a:pt x="1241284" y="103595"/>
                      <a:pt x="1244402" y="117800"/>
                    </a:cubicBezTo>
                    <a:cubicBezTo>
                      <a:pt x="1245788" y="124383"/>
                      <a:pt x="1249599" y="136856"/>
                      <a:pt x="1252371" y="145518"/>
                    </a:cubicBezTo>
                    <a:cubicBezTo>
                      <a:pt x="1280089" y="229364"/>
                      <a:pt x="1300877" y="346472"/>
                      <a:pt x="1307114" y="455610"/>
                    </a:cubicBezTo>
                    <a:cubicBezTo>
                      <a:pt x="1315082" y="590042"/>
                      <a:pt x="1300184" y="729670"/>
                      <a:pt x="1264844" y="857518"/>
                    </a:cubicBezTo>
                    <a:cubicBezTo>
                      <a:pt x="1248213" y="917804"/>
                      <a:pt x="1239898" y="943443"/>
                      <a:pt x="1223614" y="985019"/>
                    </a:cubicBezTo>
                    <a:cubicBezTo>
                      <a:pt x="1219803" y="995067"/>
                      <a:pt x="1216684" y="1004768"/>
                      <a:pt x="1216684" y="1007194"/>
                    </a:cubicBezTo>
                    <a:cubicBezTo>
                      <a:pt x="1216684" y="1009272"/>
                      <a:pt x="1213566" y="1016895"/>
                      <a:pt x="1210102" y="1024517"/>
                    </a:cubicBezTo>
                    <a:cubicBezTo>
                      <a:pt x="1206637" y="1031793"/>
                      <a:pt x="1199361" y="1047731"/>
                      <a:pt x="1194164" y="1060204"/>
                    </a:cubicBezTo>
                    <a:cubicBezTo>
                      <a:pt x="1181344" y="1089654"/>
                      <a:pt x="1161942" y="1132963"/>
                      <a:pt x="1157438" y="1140932"/>
                    </a:cubicBezTo>
                    <a:cubicBezTo>
                      <a:pt x="1155705" y="1144397"/>
                      <a:pt x="1147737" y="1159295"/>
                      <a:pt x="1140114" y="1173847"/>
                    </a:cubicBezTo>
                    <a:cubicBezTo>
                      <a:pt x="1132492" y="1188398"/>
                      <a:pt x="1122444" y="1206761"/>
                      <a:pt x="1117940" y="1214384"/>
                    </a:cubicBezTo>
                    <a:cubicBezTo>
                      <a:pt x="1113436" y="1222006"/>
                      <a:pt x="1107199" y="1233093"/>
                      <a:pt x="1104428" y="1238637"/>
                    </a:cubicBezTo>
                    <a:cubicBezTo>
                      <a:pt x="1101309" y="1244527"/>
                      <a:pt x="1094380" y="1255960"/>
                      <a:pt x="1088490" y="1264622"/>
                    </a:cubicBezTo>
                    <a:cubicBezTo>
                      <a:pt x="1082946" y="1273284"/>
                      <a:pt x="1077056" y="1282639"/>
                      <a:pt x="1075670" y="1285411"/>
                    </a:cubicBezTo>
                    <a:cubicBezTo>
                      <a:pt x="1074631" y="1288182"/>
                      <a:pt x="1067355" y="1299616"/>
                      <a:pt x="1060079" y="1310703"/>
                    </a:cubicBezTo>
                    <a:cubicBezTo>
                      <a:pt x="1052803" y="1321790"/>
                      <a:pt x="1046913" y="1331491"/>
                      <a:pt x="1046913" y="1332184"/>
                    </a:cubicBezTo>
                    <a:cubicBezTo>
                      <a:pt x="1046913" y="1333917"/>
                      <a:pt x="1025432" y="1366138"/>
                      <a:pt x="1023007" y="1368564"/>
                    </a:cubicBezTo>
                    <a:cubicBezTo>
                      <a:pt x="1021621" y="1369603"/>
                      <a:pt x="1019542" y="1372721"/>
                      <a:pt x="1017463" y="1375840"/>
                    </a:cubicBezTo>
                    <a:cubicBezTo>
                      <a:pt x="1012959" y="1383462"/>
                      <a:pt x="987320" y="1421228"/>
                      <a:pt x="983509" y="1425732"/>
                    </a:cubicBezTo>
                    <a:cubicBezTo>
                      <a:pt x="982123" y="1427810"/>
                      <a:pt x="975194" y="1437165"/>
                      <a:pt x="967918" y="1446520"/>
                    </a:cubicBezTo>
                    <a:cubicBezTo>
                      <a:pt x="960988" y="1456221"/>
                      <a:pt x="954059" y="1464536"/>
                      <a:pt x="952673" y="1464883"/>
                    </a:cubicBezTo>
                    <a:cubicBezTo>
                      <a:pt x="950941" y="1465576"/>
                      <a:pt x="949901" y="1467655"/>
                      <a:pt x="949901" y="1469734"/>
                    </a:cubicBezTo>
                    <a:cubicBezTo>
                      <a:pt x="949901" y="1471812"/>
                      <a:pt x="946783" y="1476663"/>
                      <a:pt x="942972" y="1480821"/>
                    </a:cubicBezTo>
                    <a:cubicBezTo>
                      <a:pt x="939507" y="1484632"/>
                      <a:pt x="915600" y="1513735"/>
                      <a:pt x="890654" y="1545264"/>
                    </a:cubicBezTo>
                    <a:cubicBezTo>
                      <a:pt x="844920" y="1602086"/>
                      <a:pt x="830368" y="1619063"/>
                      <a:pt x="815816" y="1633615"/>
                    </a:cubicBezTo>
                    <a:cubicBezTo>
                      <a:pt x="811312" y="1637772"/>
                      <a:pt x="807848" y="1642277"/>
                      <a:pt x="807848" y="1643662"/>
                    </a:cubicBezTo>
                    <a:cubicBezTo>
                      <a:pt x="807848" y="1644702"/>
                      <a:pt x="803343" y="1649899"/>
                      <a:pt x="798146" y="1655096"/>
                    </a:cubicBezTo>
                    <a:cubicBezTo>
                      <a:pt x="792949" y="1660640"/>
                      <a:pt x="771122" y="1683507"/>
                      <a:pt x="749987" y="1706374"/>
                    </a:cubicBezTo>
                    <a:cubicBezTo>
                      <a:pt x="683464" y="1778440"/>
                      <a:pt x="615209" y="1846002"/>
                      <a:pt x="534828" y="1919454"/>
                    </a:cubicBezTo>
                    <a:cubicBezTo>
                      <a:pt x="516811" y="1935738"/>
                      <a:pt x="496369" y="1954794"/>
                      <a:pt x="489093" y="1962070"/>
                    </a:cubicBezTo>
                    <a:cubicBezTo>
                      <a:pt x="481818" y="1968999"/>
                      <a:pt x="475235" y="1974889"/>
                      <a:pt x="474195" y="1974889"/>
                    </a:cubicBezTo>
                    <a:cubicBezTo>
                      <a:pt x="473502" y="1974889"/>
                      <a:pt x="462762" y="1984244"/>
                      <a:pt x="450635" y="1995678"/>
                    </a:cubicBezTo>
                    <a:cubicBezTo>
                      <a:pt x="427768" y="2016813"/>
                      <a:pt x="423264" y="2019584"/>
                      <a:pt x="423264" y="201230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6" name="Google Shape;331;p2">
                <a:extLst>
                  <a:ext uri="{FF2B5EF4-FFF2-40B4-BE49-F238E27FC236}">
                    <a16:creationId xmlns:a16="http://schemas.microsoft.com/office/drawing/2014/main" id="{8248E7D0-ACFC-9810-A2E3-78D89ED9E514}"/>
                  </a:ext>
                </a:extLst>
              </p:cNvPr>
              <p:cNvSpPr/>
              <p:nvPr/>
            </p:nvSpPr>
            <p:spPr>
              <a:xfrm>
                <a:off x="10780834" y="7009505"/>
                <a:ext cx="396017" cy="458382"/>
              </a:xfrm>
              <a:custGeom>
                <a:avLst/>
                <a:gdLst/>
                <a:ahLst/>
                <a:cxnLst/>
                <a:rect l="l" t="t" r="r" b="b"/>
                <a:pathLst>
                  <a:path w="396017" h="458382" extrusionOk="0">
                    <a:moveTo>
                      <a:pt x="191599" y="453576"/>
                    </a:moveTo>
                    <a:cubicBezTo>
                      <a:pt x="148636" y="444221"/>
                      <a:pt x="116415" y="426205"/>
                      <a:pt x="81767" y="392250"/>
                    </a:cubicBezTo>
                    <a:cubicBezTo>
                      <a:pt x="62711" y="373541"/>
                      <a:pt x="50585" y="358643"/>
                      <a:pt x="40191" y="340972"/>
                    </a:cubicBezTo>
                    <a:cubicBezTo>
                      <a:pt x="31875" y="326767"/>
                      <a:pt x="15591" y="292120"/>
                      <a:pt x="13859" y="285537"/>
                    </a:cubicBezTo>
                    <a:cubicBezTo>
                      <a:pt x="12819" y="281726"/>
                      <a:pt x="9355" y="271678"/>
                      <a:pt x="5890" y="263016"/>
                    </a:cubicBezTo>
                    <a:cubicBezTo>
                      <a:pt x="1039" y="250543"/>
                      <a:pt x="0" y="236338"/>
                      <a:pt x="0" y="191990"/>
                    </a:cubicBezTo>
                    <a:cubicBezTo>
                      <a:pt x="0" y="140365"/>
                      <a:pt x="346" y="134822"/>
                      <a:pt x="9008" y="112994"/>
                    </a:cubicBezTo>
                    <a:cubicBezTo>
                      <a:pt x="32222" y="53747"/>
                      <a:pt x="71027" y="18061"/>
                      <a:pt x="126809" y="4895"/>
                    </a:cubicBezTo>
                    <a:cubicBezTo>
                      <a:pt x="154526" y="-1688"/>
                      <a:pt x="172543" y="-1688"/>
                      <a:pt x="201300" y="5241"/>
                    </a:cubicBezTo>
                    <a:cubicBezTo>
                      <a:pt x="230750" y="12171"/>
                      <a:pt x="256389" y="24297"/>
                      <a:pt x="286186" y="45778"/>
                    </a:cubicBezTo>
                    <a:cubicBezTo>
                      <a:pt x="306281" y="60330"/>
                      <a:pt x="316675" y="71071"/>
                      <a:pt x="347511" y="109529"/>
                    </a:cubicBezTo>
                    <a:cubicBezTo>
                      <a:pt x="354787" y="118191"/>
                      <a:pt x="380080" y="171894"/>
                      <a:pt x="382505" y="183328"/>
                    </a:cubicBezTo>
                    <a:cubicBezTo>
                      <a:pt x="383891" y="189911"/>
                      <a:pt x="387702" y="204809"/>
                      <a:pt x="390474" y="216243"/>
                    </a:cubicBezTo>
                    <a:cubicBezTo>
                      <a:pt x="398443" y="246732"/>
                      <a:pt x="397750" y="298356"/>
                      <a:pt x="389088" y="327460"/>
                    </a:cubicBezTo>
                    <a:cubicBezTo>
                      <a:pt x="380773" y="354485"/>
                      <a:pt x="366567" y="385321"/>
                      <a:pt x="359291" y="391557"/>
                    </a:cubicBezTo>
                    <a:cubicBezTo>
                      <a:pt x="356520" y="393636"/>
                      <a:pt x="354441" y="396754"/>
                      <a:pt x="354441" y="398487"/>
                    </a:cubicBezTo>
                    <a:cubicBezTo>
                      <a:pt x="354441" y="401259"/>
                      <a:pt x="345432" y="410267"/>
                      <a:pt x="327762" y="425858"/>
                    </a:cubicBezTo>
                    <a:cubicBezTo>
                      <a:pt x="318061" y="434173"/>
                      <a:pt x="292422" y="446993"/>
                      <a:pt x="275099" y="451843"/>
                    </a:cubicBezTo>
                    <a:cubicBezTo>
                      <a:pt x="246688" y="460159"/>
                      <a:pt x="223128" y="460852"/>
                      <a:pt x="191599" y="453576"/>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77" name="Google Shape;332;p2">
                <a:extLst>
                  <a:ext uri="{FF2B5EF4-FFF2-40B4-BE49-F238E27FC236}">
                    <a16:creationId xmlns:a16="http://schemas.microsoft.com/office/drawing/2014/main" id="{0C7CEAA2-D9AD-E3E4-BADF-071B844741AA}"/>
                  </a:ext>
                </a:extLst>
              </p:cNvPr>
              <p:cNvGrpSpPr/>
              <p:nvPr/>
            </p:nvGrpSpPr>
            <p:grpSpPr>
              <a:xfrm>
                <a:off x="9659450" y="7275294"/>
                <a:ext cx="3569904" cy="1306361"/>
                <a:chOff x="8060633" y="4051790"/>
                <a:chExt cx="3569904" cy="1306361"/>
              </a:xfrm>
            </p:grpSpPr>
            <p:sp>
              <p:nvSpPr>
                <p:cNvPr id="78" name="Google Shape;333;p2">
                  <a:extLst>
                    <a:ext uri="{FF2B5EF4-FFF2-40B4-BE49-F238E27FC236}">
                      <a16:creationId xmlns:a16="http://schemas.microsoft.com/office/drawing/2014/main" id="{E97AEFF4-2153-BAD0-7FF3-2A464D39A255}"/>
                    </a:ext>
                  </a:extLst>
                </p:cNvPr>
                <p:cNvSpPr/>
                <p:nvPr/>
              </p:nvSpPr>
              <p:spPr>
                <a:xfrm>
                  <a:off x="9826101" y="4051790"/>
                  <a:ext cx="928198" cy="1306199"/>
                </a:xfrm>
                <a:custGeom>
                  <a:avLst/>
                  <a:gdLst/>
                  <a:ahLst/>
                  <a:cxnLst/>
                  <a:rect l="l" t="t" r="r" b="b"/>
                  <a:pathLst>
                    <a:path w="928198" h="1306198" extrusionOk="0">
                      <a:moveTo>
                        <a:pt x="359991" y="1301002"/>
                      </a:moveTo>
                      <a:cubicBezTo>
                        <a:pt x="301784" y="1291994"/>
                        <a:pt x="209969" y="1261850"/>
                        <a:pt x="191606" y="1245913"/>
                      </a:cubicBezTo>
                      <a:cubicBezTo>
                        <a:pt x="188834" y="1243141"/>
                        <a:pt x="185023" y="1241062"/>
                        <a:pt x="183637" y="1241062"/>
                      </a:cubicBezTo>
                      <a:cubicBezTo>
                        <a:pt x="177747" y="1241062"/>
                        <a:pt x="147604" y="1217502"/>
                        <a:pt x="129241" y="1199139"/>
                      </a:cubicBezTo>
                      <a:cubicBezTo>
                        <a:pt x="107760" y="1177311"/>
                        <a:pt x="71380" y="1126380"/>
                        <a:pt x="65144" y="1109403"/>
                      </a:cubicBezTo>
                      <a:cubicBezTo>
                        <a:pt x="64104" y="1106631"/>
                        <a:pt x="61679" y="1101088"/>
                        <a:pt x="59600" y="1097276"/>
                      </a:cubicBezTo>
                      <a:cubicBezTo>
                        <a:pt x="45395" y="1071637"/>
                        <a:pt x="26339" y="1019667"/>
                        <a:pt x="21835" y="995067"/>
                      </a:cubicBezTo>
                      <a:cubicBezTo>
                        <a:pt x="20449" y="986405"/>
                        <a:pt x="17331" y="973932"/>
                        <a:pt x="15252" y="967349"/>
                      </a:cubicBezTo>
                      <a:cubicBezTo>
                        <a:pt x="7283" y="941018"/>
                        <a:pt x="7" y="863754"/>
                        <a:pt x="7" y="799311"/>
                      </a:cubicBezTo>
                      <a:cubicBezTo>
                        <a:pt x="-339" y="689133"/>
                        <a:pt x="11787" y="617413"/>
                        <a:pt x="47127" y="520401"/>
                      </a:cubicBezTo>
                      <a:cubicBezTo>
                        <a:pt x="49553" y="513471"/>
                        <a:pt x="54403" y="503770"/>
                        <a:pt x="57868" y="498573"/>
                      </a:cubicBezTo>
                      <a:cubicBezTo>
                        <a:pt x="60986" y="493722"/>
                        <a:pt x="63758" y="487139"/>
                        <a:pt x="63758" y="484714"/>
                      </a:cubicBezTo>
                      <a:cubicBezTo>
                        <a:pt x="63758" y="481942"/>
                        <a:pt x="66183" y="477785"/>
                        <a:pt x="68955" y="475359"/>
                      </a:cubicBezTo>
                      <a:cubicBezTo>
                        <a:pt x="71727" y="473281"/>
                        <a:pt x="74845" y="467737"/>
                        <a:pt x="76231" y="463926"/>
                      </a:cubicBezTo>
                      <a:cubicBezTo>
                        <a:pt x="78656" y="455957"/>
                        <a:pt x="80042" y="453878"/>
                        <a:pt x="111918" y="412994"/>
                      </a:cubicBezTo>
                      <a:cubicBezTo>
                        <a:pt x="135478" y="382158"/>
                        <a:pt x="165621" y="350630"/>
                        <a:pt x="170818" y="350630"/>
                      </a:cubicBezTo>
                      <a:cubicBezTo>
                        <a:pt x="172897" y="350630"/>
                        <a:pt x="174629" y="349244"/>
                        <a:pt x="174629" y="347511"/>
                      </a:cubicBezTo>
                      <a:cubicBezTo>
                        <a:pt x="174629" y="345779"/>
                        <a:pt x="183291" y="339196"/>
                        <a:pt x="194031" y="332959"/>
                      </a:cubicBezTo>
                      <a:cubicBezTo>
                        <a:pt x="204772" y="326376"/>
                        <a:pt x="215166" y="319447"/>
                        <a:pt x="217245" y="317368"/>
                      </a:cubicBezTo>
                      <a:cubicBezTo>
                        <a:pt x="224175" y="311478"/>
                        <a:pt x="250853" y="299698"/>
                        <a:pt x="278571" y="290343"/>
                      </a:cubicBezTo>
                      <a:cubicBezTo>
                        <a:pt x="330195" y="273366"/>
                        <a:pt x="395678" y="268516"/>
                        <a:pt x="455271" y="277524"/>
                      </a:cubicBezTo>
                      <a:cubicBezTo>
                        <a:pt x="499273" y="284107"/>
                        <a:pt x="556095" y="303163"/>
                        <a:pt x="571686" y="316675"/>
                      </a:cubicBezTo>
                      <a:cubicBezTo>
                        <a:pt x="575497" y="320140"/>
                        <a:pt x="580348" y="322912"/>
                        <a:pt x="582426" y="322912"/>
                      </a:cubicBezTo>
                      <a:cubicBezTo>
                        <a:pt x="588663" y="322912"/>
                        <a:pt x="651374" y="384237"/>
                        <a:pt x="662808" y="401561"/>
                      </a:cubicBezTo>
                      <a:lnTo>
                        <a:pt x="673549" y="417499"/>
                      </a:lnTo>
                      <a:lnTo>
                        <a:pt x="673549" y="208923"/>
                      </a:lnTo>
                      <a:lnTo>
                        <a:pt x="673549" y="0"/>
                      </a:lnTo>
                      <a:lnTo>
                        <a:pt x="752544" y="1732"/>
                      </a:lnTo>
                      <a:cubicBezTo>
                        <a:pt x="819413" y="3118"/>
                        <a:pt x="833619" y="4158"/>
                        <a:pt x="846784" y="9701"/>
                      </a:cubicBezTo>
                      <a:cubicBezTo>
                        <a:pt x="877967" y="22867"/>
                        <a:pt x="902220" y="45041"/>
                        <a:pt x="918851" y="75184"/>
                      </a:cubicBezTo>
                      <a:lnTo>
                        <a:pt x="928205" y="92508"/>
                      </a:lnTo>
                      <a:lnTo>
                        <a:pt x="928205" y="522133"/>
                      </a:lnTo>
                      <a:lnTo>
                        <a:pt x="928205" y="951758"/>
                      </a:lnTo>
                      <a:lnTo>
                        <a:pt x="919890" y="988138"/>
                      </a:lnTo>
                      <a:cubicBezTo>
                        <a:pt x="915386" y="1008233"/>
                        <a:pt x="907764" y="1035951"/>
                        <a:pt x="903259" y="1050156"/>
                      </a:cubicBezTo>
                      <a:cubicBezTo>
                        <a:pt x="893905" y="1078220"/>
                        <a:pt x="869998" y="1126380"/>
                        <a:pt x="859950" y="1137121"/>
                      </a:cubicBezTo>
                      <a:cubicBezTo>
                        <a:pt x="856486" y="1140585"/>
                        <a:pt x="853714" y="1145436"/>
                        <a:pt x="853714" y="1147168"/>
                      </a:cubicBezTo>
                      <a:cubicBezTo>
                        <a:pt x="853714" y="1149247"/>
                        <a:pt x="850596" y="1152365"/>
                        <a:pt x="846784" y="1154444"/>
                      </a:cubicBezTo>
                      <a:cubicBezTo>
                        <a:pt x="842973" y="1156523"/>
                        <a:pt x="839855" y="1159641"/>
                        <a:pt x="839855" y="1161374"/>
                      </a:cubicBezTo>
                      <a:cubicBezTo>
                        <a:pt x="839855" y="1165531"/>
                        <a:pt x="824610" y="1180430"/>
                        <a:pt x="817681" y="1183201"/>
                      </a:cubicBezTo>
                      <a:cubicBezTo>
                        <a:pt x="814563" y="1184587"/>
                        <a:pt x="812137" y="1187013"/>
                        <a:pt x="812137" y="1188745"/>
                      </a:cubicBezTo>
                      <a:cubicBezTo>
                        <a:pt x="812137" y="1191517"/>
                        <a:pt x="783034" y="1213344"/>
                        <a:pt x="779222" y="1213344"/>
                      </a:cubicBezTo>
                      <a:cubicBezTo>
                        <a:pt x="778530" y="1213344"/>
                        <a:pt x="772640" y="1216809"/>
                        <a:pt x="766403" y="1221313"/>
                      </a:cubicBezTo>
                      <a:cubicBezTo>
                        <a:pt x="756009" y="1227896"/>
                        <a:pt x="719629" y="1246606"/>
                        <a:pt x="689140" y="1260465"/>
                      </a:cubicBezTo>
                      <a:cubicBezTo>
                        <a:pt x="672856" y="1267740"/>
                        <a:pt x="638208" y="1279521"/>
                        <a:pt x="625042" y="1282292"/>
                      </a:cubicBezTo>
                      <a:cubicBezTo>
                        <a:pt x="618460" y="1284025"/>
                        <a:pt x="604254" y="1287489"/>
                        <a:pt x="593860" y="1290608"/>
                      </a:cubicBezTo>
                      <a:cubicBezTo>
                        <a:pt x="540157" y="1306199"/>
                        <a:pt x="425128" y="1311396"/>
                        <a:pt x="359991" y="1301002"/>
                      </a:cubicBezTo>
                      <a:close/>
                      <a:moveTo>
                        <a:pt x="529763" y="1075449"/>
                      </a:moveTo>
                      <a:cubicBezTo>
                        <a:pt x="575497" y="1059857"/>
                        <a:pt x="603215" y="1037337"/>
                        <a:pt x="631279" y="993335"/>
                      </a:cubicBezTo>
                      <a:cubicBezTo>
                        <a:pt x="642020" y="976011"/>
                        <a:pt x="654146" y="942750"/>
                        <a:pt x="663501" y="904984"/>
                      </a:cubicBezTo>
                      <a:cubicBezTo>
                        <a:pt x="670777" y="875188"/>
                        <a:pt x="671470" y="864447"/>
                        <a:pt x="671470" y="790649"/>
                      </a:cubicBezTo>
                      <a:cubicBezTo>
                        <a:pt x="671123" y="714078"/>
                        <a:pt x="670777" y="707149"/>
                        <a:pt x="662461" y="676313"/>
                      </a:cubicBezTo>
                      <a:cubicBezTo>
                        <a:pt x="657264" y="657950"/>
                        <a:pt x="650681" y="636815"/>
                        <a:pt x="647217" y="629539"/>
                      </a:cubicBezTo>
                      <a:cubicBezTo>
                        <a:pt x="635437" y="602168"/>
                        <a:pt x="626775" y="585884"/>
                        <a:pt x="620885" y="579301"/>
                      </a:cubicBezTo>
                      <a:cubicBezTo>
                        <a:pt x="617420" y="575490"/>
                        <a:pt x="614648" y="571679"/>
                        <a:pt x="614648" y="570293"/>
                      </a:cubicBezTo>
                      <a:cubicBezTo>
                        <a:pt x="614648" y="565789"/>
                        <a:pt x="578615" y="534606"/>
                        <a:pt x="568914" y="530448"/>
                      </a:cubicBezTo>
                      <a:cubicBezTo>
                        <a:pt x="563370" y="528370"/>
                        <a:pt x="559213" y="525251"/>
                        <a:pt x="559213" y="523519"/>
                      </a:cubicBezTo>
                      <a:cubicBezTo>
                        <a:pt x="559213" y="521787"/>
                        <a:pt x="556788" y="520401"/>
                        <a:pt x="554016" y="520401"/>
                      </a:cubicBezTo>
                      <a:cubicBezTo>
                        <a:pt x="550898" y="520401"/>
                        <a:pt x="543622" y="517975"/>
                        <a:pt x="537732" y="514857"/>
                      </a:cubicBezTo>
                      <a:cubicBezTo>
                        <a:pt x="531495" y="511739"/>
                        <a:pt x="511746" y="507235"/>
                        <a:pt x="493730" y="504463"/>
                      </a:cubicBezTo>
                      <a:cubicBezTo>
                        <a:pt x="427207" y="495108"/>
                        <a:pt x="376969" y="511046"/>
                        <a:pt x="333313" y="555394"/>
                      </a:cubicBezTo>
                      <a:cubicBezTo>
                        <a:pt x="320494" y="568214"/>
                        <a:pt x="306981" y="584844"/>
                        <a:pt x="302824" y="592120"/>
                      </a:cubicBezTo>
                      <a:cubicBezTo>
                        <a:pt x="299012" y="599396"/>
                        <a:pt x="294508" y="607712"/>
                        <a:pt x="292429" y="610483"/>
                      </a:cubicBezTo>
                      <a:cubicBezTo>
                        <a:pt x="290697" y="613255"/>
                        <a:pt x="286886" y="621224"/>
                        <a:pt x="284114" y="627807"/>
                      </a:cubicBezTo>
                      <a:cubicBezTo>
                        <a:pt x="279264" y="638894"/>
                        <a:pt x="276145" y="649288"/>
                        <a:pt x="263672" y="695369"/>
                      </a:cubicBezTo>
                      <a:cubicBezTo>
                        <a:pt x="261593" y="703338"/>
                        <a:pt x="260208" y="743529"/>
                        <a:pt x="260208" y="790649"/>
                      </a:cubicBezTo>
                      <a:cubicBezTo>
                        <a:pt x="260554" y="862022"/>
                        <a:pt x="261247" y="875534"/>
                        <a:pt x="267830" y="899441"/>
                      </a:cubicBezTo>
                      <a:cubicBezTo>
                        <a:pt x="271641" y="914686"/>
                        <a:pt x="275106" y="928891"/>
                        <a:pt x="275106" y="931316"/>
                      </a:cubicBezTo>
                      <a:cubicBezTo>
                        <a:pt x="275106" y="934088"/>
                        <a:pt x="281689" y="949679"/>
                        <a:pt x="289658" y="966310"/>
                      </a:cubicBezTo>
                      <a:cubicBezTo>
                        <a:pt x="320494" y="1031100"/>
                        <a:pt x="359991" y="1064362"/>
                        <a:pt x="429286" y="1082725"/>
                      </a:cubicBezTo>
                      <a:cubicBezTo>
                        <a:pt x="445570" y="1087229"/>
                        <a:pt x="509321" y="1082725"/>
                        <a:pt x="529763" y="1075449"/>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79" name="Google Shape;334;p2">
                  <a:extLst>
                    <a:ext uri="{FF2B5EF4-FFF2-40B4-BE49-F238E27FC236}">
                      <a16:creationId xmlns:a16="http://schemas.microsoft.com/office/drawing/2014/main" id="{6AC340FA-56FD-CAB2-706B-109628338032}"/>
                    </a:ext>
                  </a:extLst>
                </p:cNvPr>
                <p:cNvSpPr/>
                <p:nvPr/>
              </p:nvSpPr>
              <p:spPr>
                <a:xfrm>
                  <a:off x="10794500" y="4324972"/>
                  <a:ext cx="836037" cy="1033179"/>
                </a:xfrm>
                <a:custGeom>
                  <a:avLst/>
                  <a:gdLst/>
                  <a:ahLst/>
                  <a:cxnLst/>
                  <a:rect l="l" t="t" r="r" b="b"/>
                  <a:pathLst>
                    <a:path w="836036" h="1033179" extrusionOk="0">
                      <a:moveTo>
                        <a:pt x="250843" y="1026433"/>
                      </a:moveTo>
                      <a:cubicBezTo>
                        <a:pt x="231787" y="1022968"/>
                        <a:pt x="210999" y="1017771"/>
                        <a:pt x="204762" y="1014653"/>
                      </a:cubicBezTo>
                      <a:cubicBezTo>
                        <a:pt x="198526" y="1011881"/>
                        <a:pt x="190903" y="1009456"/>
                        <a:pt x="188132" y="1009456"/>
                      </a:cubicBezTo>
                      <a:cubicBezTo>
                        <a:pt x="185013" y="1009456"/>
                        <a:pt x="178430" y="1007031"/>
                        <a:pt x="173580" y="1004259"/>
                      </a:cubicBezTo>
                      <a:cubicBezTo>
                        <a:pt x="168383" y="1001487"/>
                        <a:pt x="158681" y="996983"/>
                        <a:pt x="152098" y="993865"/>
                      </a:cubicBezTo>
                      <a:cubicBezTo>
                        <a:pt x="145515" y="991093"/>
                        <a:pt x="133735" y="984857"/>
                        <a:pt x="126113" y="980006"/>
                      </a:cubicBezTo>
                      <a:cubicBezTo>
                        <a:pt x="118491" y="975502"/>
                        <a:pt x="109829" y="970651"/>
                        <a:pt x="106711" y="969265"/>
                      </a:cubicBezTo>
                      <a:cubicBezTo>
                        <a:pt x="99088" y="966494"/>
                        <a:pt x="46425" y="911751"/>
                        <a:pt x="39842" y="899624"/>
                      </a:cubicBezTo>
                      <a:cubicBezTo>
                        <a:pt x="27369" y="876064"/>
                        <a:pt x="15935" y="850425"/>
                        <a:pt x="11431" y="834488"/>
                      </a:cubicBezTo>
                      <a:cubicBezTo>
                        <a:pt x="-3" y="793951"/>
                        <a:pt x="-696" y="783210"/>
                        <a:pt x="344" y="710797"/>
                      </a:cubicBezTo>
                      <a:cubicBezTo>
                        <a:pt x="1730" y="633534"/>
                        <a:pt x="3116" y="624179"/>
                        <a:pt x="21479" y="581563"/>
                      </a:cubicBezTo>
                      <a:cubicBezTo>
                        <a:pt x="30833" y="559736"/>
                        <a:pt x="48157" y="531325"/>
                        <a:pt x="51968" y="531325"/>
                      </a:cubicBezTo>
                      <a:cubicBezTo>
                        <a:pt x="53700" y="531325"/>
                        <a:pt x="55086" y="529593"/>
                        <a:pt x="55086" y="527514"/>
                      </a:cubicBezTo>
                      <a:cubicBezTo>
                        <a:pt x="55086" y="516773"/>
                        <a:pt x="108096" y="478315"/>
                        <a:pt x="153831" y="455794"/>
                      </a:cubicBezTo>
                      <a:cubicBezTo>
                        <a:pt x="209613" y="428076"/>
                        <a:pt x="299349" y="403130"/>
                        <a:pt x="341965" y="403130"/>
                      </a:cubicBezTo>
                      <a:cubicBezTo>
                        <a:pt x="351320" y="403130"/>
                        <a:pt x="365872" y="400705"/>
                        <a:pt x="374187" y="397933"/>
                      </a:cubicBezTo>
                      <a:cubicBezTo>
                        <a:pt x="382502" y="394815"/>
                        <a:pt x="403291" y="391004"/>
                        <a:pt x="420614" y="389271"/>
                      </a:cubicBezTo>
                      <a:cubicBezTo>
                        <a:pt x="437591" y="387539"/>
                        <a:pt x="459765" y="383728"/>
                        <a:pt x="469120" y="380610"/>
                      </a:cubicBezTo>
                      <a:cubicBezTo>
                        <a:pt x="478821" y="377838"/>
                        <a:pt x="489909" y="375413"/>
                        <a:pt x="493720" y="375413"/>
                      </a:cubicBezTo>
                      <a:cubicBezTo>
                        <a:pt x="502382" y="375413"/>
                        <a:pt x="548116" y="355317"/>
                        <a:pt x="549848" y="350813"/>
                      </a:cubicBezTo>
                      <a:cubicBezTo>
                        <a:pt x="550541" y="349081"/>
                        <a:pt x="552620" y="347695"/>
                        <a:pt x="554699" y="347695"/>
                      </a:cubicBezTo>
                      <a:cubicBezTo>
                        <a:pt x="561628" y="347695"/>
                        <a:pt x="577912" y="327599"/>
                        <a:pt x="582763" y="312355"/>
                      </a:cubicBezTo>
                      <a:cubicBezTo>
                        <a:pt x="588307" y="296763"/>
                        <a:pt x="587267" y="284983"/>
                        <a:pt x="578952" y="264195"/>
                      </a:cubicBezTo>
                      <a:cubicBezTo>
                        <a:pt x="574794" y="254147"/>
                        <a:pt x="551581" y="233359"/>
                        <a:pt x="544305" y="233359"/>
                      </a:cubicBezTo>
                      <a:cubicBezTo>
                        <a:pt x="541879" y="233359"/>
                        <a:pt x="535643" y="231280"/>
                        <a:pt x="530446" y="228509"/>
                      </a:cubicBezTo>
                      <a:cubicBezTo>
                        <a:pt x="516240" y="221233"/>
                        <a:pt x="455608" y="211531"/>
                        <a:pt x="424079" y="211531"/>
                      </a:cubicBezTo>
                      <a:cubicBezTo>
                        <a:pt x="389085" y="211531"/>
                        <a:pt x="349587" y="218461"/>
                        <a:pt x="327067" y="228509"/>
                      </a:cubicBezTo>
                      <a:cubicBezTo>
                        <a:pt x="309397" y="236477"/>
                        <a:pt x="285144" y="259691"/>
                        <a:pt x="283065" y="270432"/>
                      </a:cubicBezTo>
                      <a:cubicBezTo>
                        <a:pt x="282025" y="276322"/>
                        <a:pt x="272671" y="276668"/>
                        <a:pt x="152791" y="277708"/>
                      </a:cubicBezTo>
                      <a:lnTo>
                        <a:pt x="23557" y="278400"/>
                      </a:lnTo>
                      <a:lnTo>
                        <a:pt x="25636" y="258652"/>
                      </a:lnTo>
                      <a:cubicBezTo>
                        <a:pt x="29794" y="220886"/>
                        <a:pt x="64095" y="145009"/>
                        <a:pt x="81072" y="135308"/>
                      </a:cubicBezTo>
                      <a:cubicBezTo>
                        <a:pt x="83843" y="133922"/>
                        <a:pt x="86269" y="131150"/>
                        <a:pt x="86269" y="129764"/>
                      </a:cubicBezTo>
                      <a:cubicBezTo>
                        <a:pt x="86269" y="122835"/>
                        <a:pt x="139279" y="74329"/>
                        <a:pt x="164225" y="58391"/>
                      </a:cubicBezTo>
                      <a:cubicBezTo>
                        <a:pt x="204416" y="32752"/>
                        <a:pt x="270245" y="11617"/>
                        <a:pt x="332264" y="4341"/>
                      </a:cubicBezTo>
                      <a:cubicBezTo>
                        <a:pt x="426851" y="-7092"/>
                        <a:pt x="575834" y="5034"/>
                        <a:pt x="638891" y="29287"/>
                      </a:cubicBezTo>
                      <a:cubicBezTo>
                        <a:pt x="648593" y="32752"/>
                        <a:pt x="657601" y="35870"/>
                        <a:pt x="658987" y="35870"/>
                      </a:cubicBezTo>
                      <a:cubicBezTo>
                        <a:pt x="662105" y="35870"/>
                        <a:pt x="701256" y="54580"/>
                        <a:pt x="711651" y="61163"/>
                      </a:cubicBezTo>
                      <a:cubicBezTo>
                        <a:pt x="737636" y="77447"/>
                        <a:pt x="750109" y="86802"/>
                        <a:pt x="769165" y="105511"/>
                      </a:cubicBezTo>
                      <a:cubicBezTo>
                        <a:pt x="781291" y="117291"/>
                        <a:pt x="792725" y="129764"/>
                        <a:pt x="794804" y="133229"/>
                      </a:cubicBezTo>
                      <a:cubicBezTo>
                        <a:pt x="796536" y="136693"/>
                        <a:pt x="802773" y="146741"/>
                        <a:pt x="808316" y="156096"/>
                      </a:cubicBezTo>
                      <a:cubicBezTo>
                        <a:pt x="813513" y="165104"/>
                        <a:pt x="819403" y="177577"/>
                        <a:pt x="821136" y="183121"/>
                      </a:cubicBezTo>
                      <a:cubicBezTo>
                        <a:pt x="822522" y="189011"/>
                        <a:pt x="826679" y="200444"/>
                        <a:pt x="830144" y="209106"/>
                      </a:cubicBezTo>
                      <a:cubicBezTo>
                        <a:pt x="836034" y="223658"/>
                        <a:pt x="836380" y="240635"/>
                        <a:pt x="836380" y="463763"/>
                      </a:cubicBezTo>
                      <a:cubicBezTo>
                        <a:pt x="836034" y="682040"/>
                        <a:pt x="835687" y="705254"/>
                        <a:pt x="829797" y="728814"/>
                      </a:cubicBezTo>
                      <a:cubicBezTo>
                        <a:pt x="826333" y="743019"/>
                        <a:pt x="822522" y="761036"/>
                        <a:pt x="820789" y="768658"/>
                      </a:cubicBezTo>
                      <a:cubicBezTo>
                        <a:pt x="818017" y="784942"/>
                        <a:pt x="806584" y="814739"/>
                        <a:pt x="795843" y="834488"/>
                      </a:cubicBezTo>
                      <a:cubicBezTo>
                        <a:pt x="775055" y="873293"/>
                        <a:pt x="727588" y="927342"/>
                        <a:pt x="695713" y="948823"/>
                      </a:cubicBezTo>
                      <a:cubicBezTo>
                        <a:pt x="687398" y="954367"/>
                        <a:pt x="679775" y="959911"/>
                        <a:pt x="678736" y="961296"/>
                      </a:cubicBezTo>
                      <a:cubicBezTo>
                        <a:pt x="675271" y="965108"/>
                        <a:pt x="617757" y="991786"/>
                        <a:pt x="597315" y="999062"/>
                      </a:cubicBezTo>
                      <a:cubicBezTo>
                        <a:pt x="513815" y="1028858"/>
                        <a:pt x="337807" y="1042717"/>
                        <a:pt x="250843" y="1026433"/>
                      </a:cubicBezTo>
                      <a:close/>
                      <a:moveTo>
                        <a:pt x="447292" y="817511"/>
                      </a:moveTo>
                      <a:cubicBezTo>
                        <a:pt x="461151" y="812660"/>
                        <a:pt x="478128" y="806077"/>
                        <a:pt x="485058" y="802612"/>
                      </a:cubicBezTo>
                      <a:cubicBezTo>
                        <a:pt x="503074" y="792911"/>
                        <a:pt x="536682" y="765886"/>
                        <a:pt x="536682" y="761036"/>
                      </a:cubicBezTo>
                      <a:cubicBezTo>
                        <a:pt x="536682" y="758610"/>
                        <a:pt x="538068" y="756532"/>
                        <a:pt x="539800" y="756532"/>
                      </a:cubicBezTo>
                      <a:cubicBezTo>
                        <a:pt x="543265" y="756532"/>
                        <a:pt x="564400" y="727081"/>
                        <a:pt x="564400" y="721884"/>
                      </a:cubicBezTo>
                      <a:cubicBezTo>
                        <a:pt x="564400" y="720499"/>
                        <a:pt x="567518" y="713223"/>
                        <a:pt x="570983" y="705600"/>
                      </a:cubicBezTo>
                      <a:cubicBezTo>
                        <a:pt x="583456" y="680308"/>
                        <a:pt x="589346" y="643235"/>
                        <a:pt x="591425" y="578792"/>
                      </a:cubicBezTo>
                      <a:lnTo>
                        <a:pt x="593157" y="516773"/>
                      </a:lnTo>
                      <a:lnTo>
                        <a:pt x="579645" y="524049"/>
                      </a:lnTo>
                      <a:cubicBezTo>
                        <a:pt x="572369" y="528207"/>
                        <a:pt x="564400" y="531325"/>
                        <a:pt x="562321" y="531325"/>
                      </a:cubicBezTo>
                      <a:cubicBezTo>
                        <a:pt x="560242" y="531325"/>
                        <a:pt x="553313" y="533750"/>
                        <a:pt x="547076" y="536868"/>
                      </a:cubicBezTo>
                      <a:cubicBezTo>
                        <a:pt x="540840" y="539987"/>
                        <a:pt x="531139" y="543798"/>
                        <a:pt x="524902" y="545184"/>
                      </a:cubicBezTo>
                      <a:cubicBezTo>
                        <a:pt x="519012" y="546570"/>
                        <a:pt x="507232" y="550381"/>
                        <a:pt x="498570" y="553153"/>
                      </a:cubicBezTo>
                      <a:cubicBezTo>
                        <a:pt x="473278" y="562161"/>
                        <a:pt x="431701" y="572902"/>
                        <a:pt x="423386" y="572902"/>
                      </a:cubicBezTo>
                      <a:cubicBezTo>
                        <a:pt x="404330" y="572902"/>
                        <a:pt x="330878" y="593690"/>
                        <a:pt x="309743" y="605123"/>
                      </a:cubicBezTo>
                      <a:cubicBezTo>
                        <a:pt x="305932" y="607202"/>
                        <a:pt x="298656" y="611013"/>
                        <a:pt x="293459" y="613785"/>
                      </a:cubicBezTo>
                      <a:cubicBezTo>
                        <a:pt x="287915" y="616211"/>
                        <a:pt x="283758" y="619675"/>
                        <a:pt x="283758" y="621408"/>
                      </a:cubicBezTo>
                      <a:cubicBezTo>
                        <a:pt x="283758" y="623140"/>
                        <a:pt x="280986" y="625219"/>
                        <a:pt x="277868" y="626258"/>
                      </a:cubicBezTo>
                      <a:cubicBezTo>
                        <a:pt x="271631" y="628337"/>
                        <a:pt x="256386" y="657441"/>
                        <a:pt x="249457" y="679961"/>
                      </a:cubicBezTo>
                      <a:cubicBezTo>
                        <a:pt x="243567" y="698671"/>
                        <a:pt x="244953" y="732279"/>
                        <a:pt x="252575" y="755146"/>
                      </a:cubicBezTo>
                      <a:cubicBezTo>
                        <a:pt x="261584" y="781824"/>
                        <a:pt x="279947" y="801919"/>
                        <a:pt x="306625" y="815085"/>
                      </a:cubicBezTo>
                      <a:cubicBezTo>
                        <a:pt x="326027" y="825133"/>
                        <a:pt x="329146" y="825479"/>
                        <a:pt x="374533" y="825479"/>
                      </a:cubicBezTo>
                      <a:cubicBezTo>
                        <a:pt x="416110" y="825826"/>
                        <a:pt x="425465" y="824787"/>
                        <a:pt x="447292" y="817511"/>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0" name="Google Shape;335;p2">
                  <a:extLst>
                    <a:ext uri="{FF2B5EF4-FFF2-40B4-BE49-F238E27FC236}">
                      <a16:creationId xmlns:a16="http://schemas.microsoft.com/office/drawing/2014/main" id="{6A08E226-5CBA-7819-1166-BDCFC74D31AE}"/>
                    </a:ext>
                  </a:extLst>
                </p:cNvPr>
                <p:cNvSpPr/>
                <p:nvPr/>
              </p:nvSpPr>
              <p:spPr>
                <a:xfrm>
                  <a:off x="8060633" y="4346910"/>
                  <a:ext cx="959381" cy="990909"/>
                </a:xfrm>
                <a:custGeom>
                  <a:avLst/>
                  <a:gdLst/>
                  <a:ahLst/>
                  <a:cxnLst/>
                  <a:rect l="l" t="t" r="r" b="b"/>
                  <a:pathLst>
                    <a:path w="959380" h="990909" extrusionOk="0">
                      <a:moveTo>
                        <a:pt x="338704" y="978164"/>
                      </a:moveTo>
                      <a:cubicBezTo>
                        <a:pt x="332814" y="964651"/>
                        <a:pt x="305789" y="887042"/>
                        <a:pt x="302325" y="874915"/>
                      </a:cubicBezTo>
                      <a:cubicBezTo>
                        <a:pt x="301285" y="871104"/>
                        <a:pt x="298167" y="862442"/>
                        <a:pt x="295049" y="855859"/>
                      </a:cubicBezTo>
                      <a:cubicBezTo>
                        <a:pt x="292277" y="849276"/>
                        <a:pt x="288466" y="839229"/>
                        <a:pt x="287080" y="833339"/>
                      </a:cubicBezTo>
                      <a:cubicBezTo>
                        <a:pt x="285694" y="827795"/>
                        <a:pt x="279804" y="809779"/>
                        <a:pt x="273568" y="793494"/>
                      </a:cubicBezTo>
                      <a:cubicBezTo>
                        <a:pt x="267678" y="777210"/>
                        <a:pt x="261441" y="759540"/>
                        <a:pt x="259709" y="753650"/>
                      </a:cubicBezTo>
                      <a:cubicBezTo>
                        <a:pt x="257976" y="748107"/>
                        <a:pt x="251740" y="730090"/>
                        <a:pt x="245850" y="713806"/>
                      </a:cubicBezTo>
                      <a:cubicBezTo>
                        <a:pt x="239960" y="697522"/>
                        <a:pt x="233723" y="679852"/>
                        <a:pt x="231991" y="673962"/>
                      </a:cubicBezTo>
                      <a:cubicBezTo>
                        <a:pt x="230605" y="668418"/>
                        <a:pt x="224369" y="650401"/>
                        <a:pt x="218132" y="634117"/>
                      </a:cubicBezTo>
                      <a:cubicBezTo>
                        <a:pt x="211896" y="617833"/>
                        <a:pt x="204620" y="597045"/>
                        <a:pt x="201848" y="587344"/>
                      </a:cubicBezTo>
                      <a:cubicBezTo>
                        <a:pt x="198730" y="577989"/>
                        <a:pt x="195265" y="568288"/>
                        <a:pt x="193533" y="566555"/>
                      </a:cubicBezTo>
                      <a:cubicBezTo>
                        <a:pt x="192147" y="564476"/>
                        <a:pt x="189375" y="556508"/>
                        <a:pt x="187296" y="549232"/>
                      </a:cubicBezTo>
                      <a:cubicBezTo>
                        <a:pt x="185564" y="541609"/>
                        <a:pt x="178981" y="522207"/>
                        <a:pt x="173091" y="505923"/>
                      </a:cubicBezTo>
                      <a:cubicBezTo>
                        <a:pt x="166854" y="489639"/>
                        <a:pt x="160964" y="471622"/>
                        <a:pt x="159578" y="466078"/>
                      </a:cubicBezTo>
                      <a:cubicBezTo>
                        <a:pt x="158192" y="460188"/>
                        <a:pt x="155074" y="451873"/>
                        <a:pt x="152649" y="447369"/>
                      </a:cubicBezTo>
                      <a:cubicBezTo>
                        <a:pt x="150224" y="443211"/>
                        <a:pt x="146066" y="432124"/>
                        <a:pt x="143641" y="423462"/>
                      </a:cubicBezTo>
                      <a:cubicBezTo>
                        <a:pt x="141215" y="414454"/>
                        <a:pt x="132553" y="389162"/>
                        <a:pt x="124585" y="367334"/>
                      </a:cubicBezTo>
                      <a:cubicBezTo>
                        <a:pt x="116616" y="345506"/>
                        <a:pt x="107954" y="320214"/>
                        <a:pt x="105529" y="311206"/>
                      </a:cubicBezTo>
                      <a:cubicBezTo>
                        <a:pt x="102757" y="302197"/>
                        <a:pt x="98599" y="289724"/>
                        <a:pt x="95827" y="283488"/>
                      </a:cubicBezTo>
                      <a:cubicBezTo>
                        <a:pt x="93056" y="277251"/>
                        <a:pt x="89937" y="268936"/>
                        <a:pt x="88898" y="265125"/>
                      </a:cubicBezTo>
                      <a:cubicBezTo>
                        <a:pt x="87859" y="261314"/>
                        <a:pt x="82315" y="245029"/>
                        <a:pt x="76079" y="228745"/>
                      </a:cubicBezTo>
                      <a:cubicBezTo>
                        <a:pt x="70189" y="212461"/>
                        <a:pt x="63259" y="192366"/>
                        <a:pt x="60487" y="183704"/>
                      </a:cubicBezTo>
                      <a:cubicBezTo>
                        <a:pt x="55983" y="168113"/>
                        <a:pt x="51479" y="155986"/>
                        <a:pt x="31037" y="100551"/>
                      </a:cubicBezTo>
                      <a:cubicBezTo>
                        <a:pt x="25147" y="84266"/>
                        <a:pt x="18911" y="66596"/>
                        <a:pt x="17178" y="60706"/>
                      </a:cubicBezTo>
                      <a:cubicBezTo>
                        <a:pt x="15446" y="55163"/>
                        <a:pt x="10942" y="41650"/>
                        <a:pt x="7131" y="31256"/>
                      </a:cubicBezTo>
                      <a:cubicBezTo>
                        <a:pt x="-5689" y="-3044"/>
                        <a:pt x="-19201" y="74"/>
                        <a:pt x="139829" y="74"/>
                      </a:cubicBezTo>
                      <a:lnTo>
                        <a:pt x="279458" y="74"/>
                      </a:lnTo>
                      <a:lnTo>
                        <a:pt x="283615" y="16704"/>
                      </a:lnTo>
                      <a:cubicBezTo>
                        <a:pt x="286041" y="25713"/>
                        <a:pt x="290891" y="43383"/>
                        <a:pt x="294702" y="56549"/>
                      </a:cubicBezTo>
                      <a:cubicBezTo>
                        <a:pt x="306829" y="99165"/>
                        <a:pt x="320688" y="148364"/>
                        <a:pt x="336625" y="206225"/>
                      </a:cubicBezTo>
                      <a:cubicBezTo>
                        <a:pt x="340437" y="219737"/>
                        <a:pt x="346327" y="240525"/>
                        <a:pt x="349791" y="252998"/>
                      </a:cubicBezTo>
                      <a:cubicBezTo>
                        <a:pt x="353256" y="265471"/>
                        <a:pt x="359493" y="287992"/>
                        <a:pt x="363650" y="303237"/>
                      </a:cubicBezTo>
                      <a:cubicBezTo>
                        <a:pt x="375084" y="345506"/>
                        <a:pt x="388943" y="393319"/>
                        <a:pt x="408345" y="459149"/>
                      </a:cubicBezTo>
                      <a:cubicBezTo>
                        <a:pt x="412503" y="472661"/>
                        <a:pt x="415621" y="485134"/>
                        <a:pt x="415621" y="486867"/>
                      </a:cubicBezTo>
                      <a:cubicBezTo>
                        <a:pt x="415621" y="488946"/>
                        <a:pt x="418739" y="500379"/>
                        <a:pt x="422204" y="512852"/>
                      </a:cubicBezTo>
                      <a:cubicBezTo>
                        <a:pt x="426015" y="525325"/>
                        <a:pt x="432252" y="547153"/>
                        <a:pt x="436409" y="561358"/>
                      </a:cubicBezTo>
                      <a:cubicBezTo>
                        <a:pt x="440221" y="575564"/>
                        <a:pt x="446457" y="597045"/>
                        <a:pt x="450268" y="608825"/>
                      </a:cubicBezTo>
                      <a:cubicBezTo>
                        <a:pt x="454079" y="620605"/>
                        <a:pt x="457198" y="633078"/>
                        <a:pt x="457198" y="636543"/>
                      </a:cubicBezTo>
                      <a:cubicBezTo>
                        <a:pt x="457198" y="642779"/>
                        <a:pt x="467938" y="673615"/>
                        <a:pt x="471403" y="677080"/>
                      </a:cubicBezTo>
                      <a:cubicBezTo>
                        <a:pt x="472789" y="678466"/>
                        <a:pt x="475907" y="668764"/>
                        <a:pt x="492191" y="612636"/>
                      </a:cubicBezTo>
                      <a:cubicBezTo>
                        <a:pt x="499121" y="589076"/>
                        <a:pt x="507090" y="561705"/>
                        <a:pt x="519216" y="519782"/>
                      </a:cubicBezTo>
                      <a:cubicBezTo>
                        <a:pt x="522681" y="507309"/>
                        <a:pt x="529264" y="484788"/>
                        <a:pt x="533421" y="469543"/>
                      </a:cubicBezTo>
                      <a:cubicBezTo>
                        <a:pt x="542083" y="439054"/>
                        <a:pt x="549013" y="415147"/>
                        <a:pt x="562179" y="370799"/>
                      </a:cubicBezTo>
                      <a:cubicBezTo>
                        <a:pt x="567029" y="354515"/>
                        <a:pt x="574305" y="330608"/>
                        <a:pt x="578116" y="317096"/>
                      </a:cubicBezTo>
                      <a:cubicBezTo>
                        <a:pt x="581928" y="303930"/>
                        <a:pt x="588164" y="282795"/>
                        <a:pt x="591629" y="270322"/>
                      </a:cubicBezTo>
                      <a:cubicBezTo>
                        <a:pt x="595440" y="257849"/>
                        <a:pt x="601676" y="235328"/>
                        <a:pt x="606181" y="220083"/>
                      </a:cubicBezTo>
                      <a:cubicBezTo>
                        <a:pt x="618307" y="176082"/>
                        <a:pt x="627315" y="145246"/>
                        <a:pt x="634245" y="124457"/>
                      </a:cubicBezTo>
                      <a:cubicBezTo>
                        <a:pt x="638056" y="113717"/>
                        <a:pt x="640828" y="102283"/>
                        <a:pt x="640828" y="99165"/>
                      </a:cubicBezTo>
                      <a:cubicBezTo>
                        <a:pt x="640828" y="96047"/>
                        <a:pt x="643946" y="86692"/>
                        <a:pt x="647757" y="79069"/>
                      </a:cubicBezTo>
                      <a:cubicBezTo>
                        <a:pt x="651568" y="71101"/>
                        <a:pt x="654687" y="63478"/>
                        <a:pt x="654687" y="61746"/>
                      </a:cubicBezTo>
                      <a:cubicBezTo>
                        <a:pt x="654687" y="51005"/>
                        <a:pt x="692799" y="16704"/>
                        <a:pt x="714973" y="7696"/>
                      </a:cubicBezTo>
                      <a:cubicBezTo>
                        <a:pt x="734029" y="420"/>
                        <a:pt x="738533" y="74"/>
                        <a:pt x="846979" y="74"/>
                      </a:cubicBezTo>
                      <a:cubicBezTo>
                        <a:pt x="931171" y="74"/>
                        <a:pt x="959582" y="1113"/>
                        <a:pt x="959582" y="4231"/>
                      </a:cubicBezTo>
                      <a:cubicBezTo>
                        <a:pt x="959582" y="9775"/>
                        <a:pt x="952999" y="30217"/>
                        <a:pt x="946416" y="45115"/>
                      </a:cubicBezTo>
                      <a:cubicBezTo>
                        <a:pt x="943644" y="51698"/>
                        <a:pt x="940179" y="62092"/>
                        <a:pt x="938794" y="67636"/>
                      </a:cubicBezTo>
                      <a:cubicBezTo>
                        <a:pt x="936022" y="77683"/>
                        <a:pt x="915233" y="135891"/>
                        <a:pt x="893059" y="195830"/>
                      </a:cubicBezTo>
                      <a:cubicBezTo>
                        <a:pt x="887516" y="211075"/>
                        <a:pt x="881626" y="228399"/>
                        <a:pt x="879893" y="233942"/>
                      </a:cubicBezTo>
                      <a:cubicBezTo>
                        <a:pt x="878161" y="239832"/>
                        <a:pt x="871924" y="257502"/>
                        <a:pt x="866034" y="273787"/>
                      </a:cubicBezTo>
                      <a:cubicBezTo>
                        <a:pt x="860144" y="290071"/>
                        <a:pt x="853908" y="308087"/>
                        <a:pt x="852176" y="313631"/>
                      </a:cubicBezTo>
                      <a:cubicBezTo>
                        <a:pt x="850790" y="319521"/>
                        <a:pt x="845939" y="333380"/>
                        <a:pt x="841781" y="344813"/>
                      </a:cubicBezTo>
                      <a:cubicBezTo>
                        <a:pt x="820300" y="402674"/>
                        <a:pt x="813371" y="422077"/>
                        <a:pt x="810599" y="431431"/>
                      </a:cubicBezTo>
                      <a:cubicBezTo>
                        <a:pt x="808867" y="437321"/>
                        <a:pt x="802630" y="454991"/>
                        <a:pt x="796740" y="471276"/>
                      </a:cubicBezTo>
                      <a:cubicBezTo>
                        <a:pt x="790850" y="487560"/>
                        <a:pt x="784614" y="505576"/>
                        <a:pt x="782881" y="511120"/>
                      </a:cubicBezTo>
                      <a:cubicBezTo>
                        <a:pt x="781495" y="517010"/>
                        <a:pt x="776645" y="530869"/>
                        <a:pt x="772487" y="542302"/>
                      </a:cubicBezTo>
                      <a:cubicBezTo>
                        <a:pt x="750313" y="602242"/>
                        <a:pt x="744076" y="619565"/>
                        <a:pt x="741651" y="628920"/>
                      </a:cubicBezTo>
                      <a:cubicBezTo>
                        <a:pt x="739919" y="634810"/>
                        <a:pt x="735415" y="646937"/>
                        <a:pt x="731257" y="655945"/>
                      </a:cubicBezTo>
                      <a:cubicBezTo>
                        <a:pt x="727446" y="665300"/>
                        <a:pt x="723981" y="674654"/>
                        <a:pt x="723981" y="677080"/>
                      </a:cubicBezTo>
                      <a:cubicBezTo>
                        <a:pt x="723981" y="679505"/>
                        <a:pt x="721556" y="686435"/>
                        <a:pt x="718784" y="692325"/>
                      </a:cubicBezTo>
                      <a:cubicBezTo>
                        <a:pt x="715666" y="698215"/>
                        <a:pt x="711162" y="710341"/>
                        <a:pt x="708736" y="719696"/>
                      </a:cubicBezTo>
                      <a:cubicBezTo>
                        <a:pt x="704232" y="734594"/>
                        <a:pt x="697303" y="754689"/>
                        <a:pt x="666467" y="840268"/>
                      </a:cubicBezTo>
                      <a:cubicBezTo>
                        <a:pt x="661616" y="853780"/>
                        <a:pt x="656765" y="867639"/>
                        <a:pt x="655726" y="871450"/>
                      </a:cubicBezTo>
                      <a:cubicBezTo>
                        <a:pt x="654687" y="875262"/>
                        <a:pt x="651568" y="883577"/>
                        <a:pt x="648797" y="889813"/>
                      </a:cubicBezTo>
                      <a:cubicBezTo>
                        <a:pt x="646025" y="896050"/>
                        <a:pt x="641867" y="908523"/>
                        <a:pt x="639095" y="917531"/>
                      </a:cubicBezTo>
                      <a:cubicBezTo>
                        <a:pt x="636670" y="926540"/>
                        <a:pt x="630087" y="946288"/>
                        <a:pt x="624544" y="961533"/>
                      </a:cubicBezTo>
                      <a:lnTo>
                        <a:pt x="614496" y="989251"/>
                      </a:lnTo>
                      <a:lnTo>
                        <a:pt x="479372" y="990290"/>
                      </a:lnTo>
                      <a:lnTo>
                        <a:pt x="344248" y="990983"/>
                      </a:lnTo>
                      <a:lnTo>
                        <a:pt x="338704" y="978164"/>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60" name="Google Shape;336;p2">
              <a:extLst>
                <a:ext uri="{FF2B5EF4-FFF2-40B4-BE49-F238E27FC236}">
                  <a16:creationId xmlns:a16="http://schemas.microsoft.com/office/drawing/2014/main" id="{00AA163A-4BD5-F3A1-16F1-5D91B7DDFB76}"/>
                </a:ext>
              </a:extLst>
            </p:cNvPr>
            <p:cNvSpPr txBox="1"/>
            <p:nvPr/>
          </p:nvSpPr>
          <p:spPr>
            <a:xfrm>
              <a:off x="6268882" y="3203304"/>
              <a:ext cx="5807036" cy="10854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420" b="0" i="0" u="none" strike="noStrike" cap="none" dirty="0">
                  <a:solidFill>
                    <a:schemeClr val="bg1"/>
                  </a:solidFill>
                  <a:latin typeface="Arial"/>
                  <a:ea typeface="Arial"/>
                  <a:cs typeface="Arial"/>
                  <a:sym typeface="Arial"/>
                </a:rPr>
                <a:t>eHealth anytime, anywhere</a:t>
              </a:r>
              <a:endParaRPr sz="420" b="0" i="0" u="none" strike="noStrike" cap="none" dirty="0">
                <a:solidFill>
                  <a:schemeClr val="bg1"/>
                </a:solidFill>
                <a:latin typeface="Arial"/>
                <a:ea typeface="Arial"/>
                <a:cs typeface="Arial"/>
                <a:sym typeface="Arial"/>
              </a:endParaRPr>
            </a:p>
          </p:txBody>
        </p:sp>
      </p:grpSp>
      <p:sp>
        <p:nvSpPr>
          <p:cNvPr id="81" name="TextBox 80">
            <a:extLst>
              <a:ext uri="{FF2B5EF4-FFF2-40B4-BE49-F238E27FC236}">
                <a16:creationId xmlns:a16="http://schemas.microsoft.com/office/drawing/2014/main" id="{923B6B67-D1EF-28B1-AE18-980685C01B6B}"/>
              </a:ext>
            </a:extLst>
          </p:cNvPr>
          <p:cNvSpPr txBox="1"/>
          <p:nvPr/>
        </p:nvSpPr>
        <p:spPr>
          <a:xfrm>
            <a:off x="603941" y="7896504"/>
            <a:ext cx="1080079" cy="247119"/>
          </a:xfrm>
          <a:prstGeom prst="rect">
            <a:avLst/>
          </a:prstGeom>
          <a:noFill/>
        </p:spPr>
        <p:txBody>
          <a:bodyPr wrap="square" rtlCol="0">
            <a:spAutoFit/>
          </a:bodyPr>
          <a:lstStyle/>
          <a:p>
            <a:pPr algn="just">
              <a:lnSpc>
                <a:spcPts val="1300"/>
              </a:lnSpc>
            </a:pPr>
            <a:r>
              <a:rPr lang="en-US" sz="700" b="0" i="0" dirty="0">
                <a:solidFill>
                  <a:schemeClr val="bg1"/>
                </a:solidFill>
                <a:effectLst/>
                <a:latin typeface="Open Sans" panose="020B0606030504020204" pitchFamily="34" charset="0"/>
              </a:rPr>
              <a:t>www.esvyda.com</a:t>
            </a:r>
          </a:p>
        </p:txBody>
      </p:sp>
      <p:grpSp>
        <p:nvGrpSpPr>
          <p:cNvPr id="49" name="Group 36">
            <a:extLst>
              <a:ext uri="{FF2B5EF4-FFF2-40B4-BE49-F238E27FC236}">
                <a16:creationId xmlns:a16="http://schemas.microsoft.com/office/drawing/2014/main" id="{EF2AD2FC-0C1D-4BE8-B895-49AD00A2F4BF}"/>
              </a:ext>
            </a:extLst>
          </p:cNvPr>
          <p:cNvGrpSpPr/>
          <p:nvPr/>
        </p:nvGrpSpPr>
        <p:grpSpPr>
          <a:xfrm>
            <a:off x="278770" y="2829779"/>
            <a:ext cx="6125203" cy="2263927"/>
            <a:chOff x="367028" y="3969570"/>
            <a:chExt cx="6125203" cy="2263927"/>
          </a:xfrm>
        </p:grpSpPr>
        <p:pic>
          <p:nvPicPr>
            <p:cNvPr id="50" name="Picture 39">
              <a:extLst>
                <a:ext uri="{FF2B5EF4-FFF2-40B4-BE49-F238E27FC236}">
                  <a16:creationId xmlns:a16="http://schemas.microsoft.com/office/drawing/2014/main" id="{E92D21A5-07AC-49EA-9512-FDFC01B0FB13}"/>
                </a:ext>
              </a:extLst>
            </p:cNvPr>
            <p:cNvPicPr>
              <a:picLocks noChangeAspect="1"/>
            </p:cNvPicPr>
            <p:nvPr/>
          </p:nvPicPr>
          <p:blipFill rotWithShape="1">
            <a:blip r:embed="rId3"/>
            <a:srcRect l="8324" r="9210"/>
            <a:stretch/>
          </p:blipFill>
          <p:spPr>
            <a:xfrm>
              <a:off x="367028" y="3969570"/>
              <a:ext cx="6125203" cy="2263927"/>
            </a:xfrm>
            <a:prstGeom prst="roundRect">
              <a:avLst>
                <a:gd name="adj" fmla="val 7918"/>
              </a:avLst>
            </a:prstGeom>
            <a:effectLst>
              <a:outerShdw blurRad="50800" dist="38100" dir="2700000" algn="tl" rotWithShape="0">
                <a:prstClr val="black">
                  <a:alpha val="40000"/>
                </a:prstClr>
              </a:outerShdw>
            </a:effectLst>
          </p:spPr>
        </p:pic>
        <p:grpSp>
          <p:nvGrpSpPr>
            <p:cNvPr id="55" name="Group 40">
              <a:extLst>
                <a:ext uri="{FF2B5EF4-FFF2-40B4-BE49-F238E27FC236}">
                  <a16:creationId xmlns:a16="http://schemas.microsoft.com/office/drawing/2014/main" id="{048A9708-1CB8-4E31-ACD7-88799AA8B95F}"/>
                </a:ext>
              </a:extLst>
            </p:cNvPr>
            <p:cNvGrpSpPr/>
            <p:nvPr/>
          </p:nvGrpSpPr>
          <p:grpSpPr>
            <a:xfrm>
              <a:off x="586796" y="5747385"/>
              <a:ext cx="769620" cy="222885"/>
              <a:chOff x="1299210" y="5747385"/>
              <a:chExt cx="769620" cy="222885"/>
            </a:xfrm>
          </p:grpSpPr>
          <p:sp>
            <p:nvSpPr>
              <p:cNvPr id="58" name="Rectangle: Rounded Corners 44">
                <a:extLst>
                  <a:ext uri="{FF2B5EF4-FFF2-40B4-BE49-F238E27FC236}">
                    <a16:creationId xmlns:a16="http://schemas.microsoft.com/office/drawing/2014/main" id="{6F8F353D-0D0A-4F71-97D7-E496DD6283DF}"/>
                  </a:ext>
                </a:extLst>
              </p:cNvPr>
              <p:cNvSpPr/>
              <p:nvPr/>
            </p:nvSpPr>
            <p:spPr>
              <a:xfrm>
                <a:off x="1339215" y="5747385"/>
                <a:ext cx="689610" cy="222885"/>
              </a:xfrm>
              <a:prstGeom prst="roundRect">
                <a:avLst>
                  <a:gd name="adj" fmla="val 50000"/>
                </a:avLst>
              </a:prstGeom>
              <a:solidFill>
                <a:srgbClr val="0490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550" dirty="0"/>
              </a:p>
            </p:txBody>
          </p:sp>
          <p:sp>
            <p:nvSpPr>
              <p:cNvPr id="64" name="TextBox 45">
                <a:extLst>
                  <a:ext uri="{FF2B5EF4-FFF2-40B4-BE49-F238E27FC236}">
                    <a16:creationId xmlns:a16="http://schemas.microsoft.com/office/drawing/2014/main" id="{E82846A2-5653-4EB5-9826-281410D2E6B8}"/>
                  </a:ext>
                </a:extLst>
              </p:cNvPr>
              <p:cNvSpPr txBox="1"/>
              <p:nvPr/>
            </p:nvSpPr>
            <p:spPr>
              <a:xfrm>
                <a:off x="1299210" y="5766494"/>
                <a:ext cx="769620" cy="184666"/>
              </a:xfrm>
              <a:prstGeom prst="rect">
                <a:avLst/>
              </a:prstGeom>
              <a:noFill/>
            </p:spPr>
            <p:txBody>
              <a:bodyPr wrap="square">
                <a:spAutoFit/>
              </a:bodyPr>
              <a:lstStyle/>
              <a:p>
                <a:pPr algn="ctr"/>
                <a:r>
                  <a:rPr lang="es-CO" sz="600" dirty="0" err="1">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Get</a:t>
                </a:r>
                <a:r>
                  <a:rPr lang="es-CO" sz="6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 </a:t>
                </a:r>
                <a:r>
                  <a:rPr lang="es-CO" sz="600" dirty="0" err="1">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to</a:t>
                </a:r>
                <a:r>
                  <a:rPr lang="es-CO" sz="6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 </a:t>
                </a:r>
                <a:r>
                  <a:rPr lang="es-CO" sz="600" dirty="0" err="1">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know</a:t>
                </a:r>
                <a:r>
                  <a:rPr lang="es-CO" sz="6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 </a:t>
                </a:r>
                <a:r>
                  <a:rPr lang="es-CO" sz="600" dirty="0" err="1">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us</a:t>
                </a:r>
                <a:r>
                  <a:rPr lang="es-CO" sz="600" dirty="0">
                    <a:solidFill>
                      <a:schemeClr val="bg1"/>
                    </a:solidFill>
                    <a:latin typeface="Poppins" panose="00000500000000000000" pitchFamily="2" charset="0"/>
                    <a:cs typeface="Poppins" panose="00000500000000000000" pitchFamily="2" charset="0"/>
                    <a:hlinkClick r:id="rId4">
                      <a:extLst>
                        <a:ext uri="{A12FA001-AC4F-418D-AE19-62706E023703}">
                          <ahyp:hlinkClr xmlns:ahyp="http://schemas.microsoft.com/office/drawing/2018/hyperlinkcolor" val="tx"/>
                        </a:ext>
                      </a:extLst>
                    </a:hlinkClick>
                  </a:rPr>
                  <a:t>!</a:t>
                </a:r>
                <a:endParaRPr lang="es-CO" sz="600" dirty="0">
                  <a:solidFill>
                    <a:schemeClr val="bg1"/>
                  </a:solidFill>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1728731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528</Words>
  <Application>Microsoft Office PowerPoint</Application>
  <PresentationFormat>Carta (216 x 279 mm)</PresentationFormat>
  <Paragraphs>28</Paragraphs>
  <Slides>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vt:i4>
      </vt:variant>
    </vt:vector>
  </HeadingPairs>
  <TitlesOfParts>
    <vt:vector size="9" baseType="lpstr">
      <vt:lpstr>Arial</vt:lpstr>
      <vt:lpstr>Calibri</vt:lpstr>
      <vt:lpstr>Calibri Light</vt:lpstr>
      <vt:lpstr>Open Sans</vt:lpstr>
      <vt:lpstr>Poppins</vt:lpstr>
      <vt:lpstr>Office Theme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Elias Lozano</dc:creator>
  <cp:lastModifiedBy>Santiago</cp:lastModifiedBy>
  <cp:revision>57</cp:revision>
  <dcterms:created xsi:type="dcterms:W3CDTF">2022-05-16T15:40:39Z</dcterms:created>
  <dcterms:modified xsi:type="dcterms:W3CDTF">2025-09-05T21:38:47Z</dcterms:modified>
</cp:coreProperties>
</file>